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8" r:id="rId2"/>
    <p:sldId id="414" r:id="rId3"/>
    <p:sldId id="423" r:id="rId4"/>
    <p:sldId id="424" r:id="rId5"/>
    <p:sldId id="426" r:id="rId6"/>
    <p:sldId id="428" r:id="rId7"/>
    <p:sldId id="431" r:id="rId8"/>
    <p:sldId id="432" r:id="rId9"/>
    <p:sldId id="433" r:id="rId10"/>
    <p:sldId id="435" r:id="rId11"/>
    <p:sldId id="481" r:id="rId12"/>
    <p:sldId id="482" r:id="rId13"/>
    <p:sldId id="483" r:id="rId14"/>
    <p:sldId id="439" r:id="rId15"/>
    <p:sldId id="484" r:id="rId16"/>
    <p:sldId id="441" r:id="rId17"/>
    <p:sldId id="442" r:id="rId18"/>
    <p:sldId id="485" r:id="rId19"/>
    <p:sldId id="486" r:id="rId20"/>
    <p:sldId id="443" r:id="rId21"/>
    <p:sldId id="444" r:id="rId22"/>
    <p:sldId id="487" r:id="rId23"/>
    <p:sldId id="488" r:id="rId24"/>
    <p:sldId id="449" r:id="rId25"/>
    <p:sldId id="489" r:id="rId26"/>
    <p:sldId id="451" r:id="rId27"/>
    <p:sldId id="453" r:id="rId28"/>
    <p:sldId id="454" r:id="rId29"/>
    <p:sldId id="380" r:id="rId30"/>
    <p:sldId id="450" r:id="rId31"/>
    <p:sldId id="490" r:id="rId32"/>
    <p:sldId id="381" r:id="rId33"/>
    <p:sldId id="491" r:id="rId34"/>
    <p:sldId id="492" r:id="rId35"/>
    <p:sldId id="460" r:id="rId36"/>
    <p:sldId id="493" r:id="rId37"/>
    <p:sldId id="463" r:id="rId38"/>
    <p:sldId id="495" r:id="rId39"/>
    <p:sldId id="465" r:id="rId40"/>
    <p:sldId id="467" r:id="rId41"/>
    <p:sldId id="468" r:id="rId42"/>
    <p:sldId id="497" r:id="rId43"/>
    <p:sldId id="469" r:id="rId44"/>
    <p:sldId id="498" r:id="rId45"/>
    <p:sldId id="472" r:id="rId46"/>
    <p:sldId id="474" r:id="rId47"/>
    <p:sldId id="480" r:id="rId48"/>
    <p:sldId id="499" r:id="rId49"/>
    <p:sldId id="285"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713" autoAdjust="0"/>
    <p:restoredTop sz="94583" autoAdjust="0"/>
  </p:normalViewPr>
  <p:slideViewPr>
    <p:cSldViewPr>
      <p:cViewPr>
        <p:scale>
          <a:sx n="77" d="100"/>
          <a:sy n="77" d="100"/>
        </p:scale>
        <p:origin x="-1458" y="15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883FE0-34E6-42B5-876A-4422117D2D4D}" type="doc">
      <dgm:prSet loTypeId="urn:microsoft.com/office/officeart/2011/layout/InterconnectedBlockProcess" loCatId="process" qsTypeId="urn:microsoft.com/office/officeart/2005/8/quickstyle/simple1" qsCatId="simple" csTypeId="urn:microsoft.com/office/officeart/2005/8/colors/colorful3" csCatId="colorful" phldr="1"/>
      <dgm:spPr/>
      <dgm:t>
        <a:bodyPr/>
        <a:lstStyle/>
        <a:p>
          <a:endParaRPr lang="en-US"/>
        </a:p>
      </dgm:t>
    </dgm:pt>
    <dgm:pt modelId="{503BFE9A-D097-45C1-B7CE-74B972334342}">
      <dgm:prSet phldrT="[Text]" custT="1"/>
      <dgm:spPr/>
      <dgm:t>
        <a:bodyPr/>
        <a:lstStyle/>
        <a:p>
          <a:r>
            <a:rPr lang="en-US" sz="1600" smtClean="0">
              <a:latin typeface="Times New Roman" panose="02020603050405020304" pitchFamily="18" charset="0"/>
              <a:cs typeface="Times New Roman" panose="02020603050405020304" pitchFamily="18" charset="0"/>
            </a:rPr>
            <a:t>Đã thực hiện đầy đủ</a:t>
          </a:r>
          <a:endParaRPr lang="en-US" sz="1600">
            <a:latin typeface="Times New Roman" panose="02020603050405020304" pitchFamily="18" charset="0"/>
            <a:cs typeface="Times New Roman" panose="02020603050405020304" pitchFamily="18" charset="0"/>
          </a:endParaRPr>
        </a:p>
      </dgm:t>
    </dgm:pt>
    <dgm:pt modelId="{E1161968-DA90-4101-AE1D-7284FD6DD1F9}" type="parTrans" cxnId="{A0311465-E116-4068-B316-B0316E11526F}">
      <dgm:prSet/>
      <dgm:spPr/>
      <dgm:t>
        <a:bodyPr/>
        <a:lstStyle/>
        <a:p>
          <a:endParaRPr lang="en-US">
            <a:latin typeface="Times New Roman" panose="02020603050405020304" pitchFamily="18" charset="0"/>
            <a:cs typeface="Times New Roman" panose="02020603050405020304" pitchFamily="18" charset="0"/>
          </a:endParaRPr>
        </a:p>
      </dgm:t>
    </dgm:pt>
    <dgm:pt modelId="{EC7F75E9-2C9A-42FD-A504-80F944801DBB}" type="sibTrans" cxnId="{A0311465-E116-4068-B316-B0316E11526F}">
      <dgm:prSet/>
      <dgm:spPr/>
      <dgm:t>
        <a:bodyPr/>
        <a:lstStyle/>
        <a:p>
          <a:endParaRPr lang="en-US">
            <a:latin typeface="Times New Roman" panose="02020603050405020304" pitchFamily="18" charset="0"/>
            <a:cs typeface="Times New Roman" panose="02020603050405020304" pitchFamily="18" charset="0"/>
          </a:endParaRPr>
        </a:p>
      </dgm:t>
    </dgm:pt>
    <dgm:pt modelId="{AC3D0E11-64CD-47E1-8092-AB55377AF0C6}">
      <dgm:prSet phldrT="[Text]" custT="1"/>
      <dgm:spPr/>
      <dgm:t>
        <a:bodyPr/>
        <a:lstStyle/>
        <a:p>
          <a:r>
            <a:rPr lang="en-US" sz="1600" smtClean="0">
              <a:latin typeface="Times New Roman" panose="02020603050405020304" pitchFamily="18" charset="0"/>
              <a:cs typeface="Times New Roman" panose="02020603050405020304" pitchFamily="18" charset="0"/>
            </a:rPr>
            <a:t>Đã thực hiện đầy đủ</a:t>
          </a:r>
          <a:endParaRPr lang="en-US" sz="1600">
            <a:latin typeface="Times New Roman" panose="02020603050405020304" pitchFamily="18" charset="0"/>
            <a:cs typeface="Times New Roman" panose="02020603050405020304" pitchFamily="18" charset="0"/>
          </a:endParaRPr>
        </a:p>
      </dgm:t>
    </dgm:pt>
    <dgm:pt modelId="{42F84989-4285-4811-AE9F-3E559E8272C1}" type="parTrans" cxnId="{654C1A81-6B44-4DB2-B5C0-2EEB17D878C5}">
      <dgm:prSet/>
      <dgm:spPr/>
      <dgm:t>
        <a:bodyPr/>
        <a:lstStyle/>
        <a:p>
          <a:endParaRPr lang="en-US">
            <a:latin typeface="Times New Roman" panose="02020603050405020304" pitchFamily="18" charset="0"/>
            <a:cs typeface="Times New Roman" panose="02020603050405020304" pitchFamily="18" charset="0"/>
          </a:endParaRPr>
        </a:p>
      </dgm:t>
    </dgm:pt>
    <dgm:pt modelId="{CFB6FC9F-528D-4D08-8743-3A6C20B4B940}" type="sibTrans" cxnId="{654C1A81-6B44-4DB2-B5C0-2EEB17D878C5}">
      <dgm:prSet/>
      <dgm:spPr/>
      <dgm:t>
        <a:bodyPr/>
        <a:lstStyle/>
        <a:p>
          <a:endParaRPr lang="en-US">
            <a:latin typeface="Times New Roman" panose="02020603050405020304" pitchFamily="18" charset="0"/>
            <a:cs typeface="Times New Roman" panose="02020603050405020304" pitchFamily="18" charset="0"/>
          </a:endParaRPr>
        </a:p>
      </dgm:t>
    </dgm:pt>
    <dgm:pt modelId="{19BDB771-DD02-4FE7-8220-73C6BB35DCB9}">
      <dgm:prSet phldrT="[Text]" custT="1"/>
      <dgm:spPr/>
      <dgm:t>
        <a:bodyPr/>
        <a:lstStyle/>
        <a:p>
          <a:r>
            <a:rPr lang="en-US" sz="1600" smtClean="0">
              <a:latin typeface="Times New Roman" panose="02020603050405020304" pitchFamily="18" charset="0"/>
              <a:cs typeface="Times New Roman" panose="02020603050405020304" pitchFamily="18" charset="0"/>
            </a:rPr>
            <a:t>Đã thực hiện tốt</a:t>
          </a:r>
          <a:endParaRPr lang="en-US" sz="1600">
            <a:latin typeface="Times New Roman" panose="02020603050405020304" pitchFamily="18" charset="0"/>
            <a:cs typeface="Times New Roman" panose="02020603050405020304" pitchFamily="18" charset="0"/>
          </a:endParaRPr>
        </a:p>
      </dgm:t>
    </dgm:pt>
    <dgm:pt modelId="{0AAE0F1B-CA24-4E3C-97C9-0FB97C7FEC56}" type="parTrans" cxnId="{C500DFE7-1CB0-4422-9708-014CACEE9DEB}">
      <dgm:prSet/>
      <dgm:spPr/>
      <dgm:t>
        <a:bodyPr/>
        <a:lstStyle/>
        <a:p>
          <a:endParaRPr lang="en-US">
            <a:latin typeface="Times New Roman" panose="02020603050405020304" pitchFamily="18" charset="0"/>
            <a:cs typeface="Times New Roman" panose="02020603050405020304" pitchFamily="18" charset="0"/>
          </a:endParaRPr>
        </a:p>
      </dgm:t>
    </dgm:pt>
    <dgm:pt modelId="{B52F8E9B-387F-4B8D-AF7F-7B04703016A8}" type="sibTrans" cxnId="{C500DFE7-1CB0-4422-9708-014CACEE9DEB}">
      <dgm:prSet/>
      <dgm:spPr/>
      <dgm:t>
        <a:bodyPr/>
        <a:lstStyle/>
        <a:p>
          <a:endParaRPr lang="en-US">
            <a:latin typeface="Times New Roman" panose="02020603050405020304" pitchFamily="18" charset="0"/>
            <a:cs typeface="Times New Roman" panose="02020603050405020304" pitchFamily="18" charset="0"/>
          </a:endParaRPr>
        </a:p>
      </dgm:t>
    </dgm:pt>
    <dgm:pt modelId="{FC49B757-E107-47CF-8C08-B174CAFA1520}">
      <dgm:prSet phldrT="[Text]" custT="1"/>
      <dgm:spPr/>
      <dgm:t>
        <a:bodyPr/>
        <a:lstStyle/>
        <a:p>
          <a:r>
            <a:rPr lang="en-US" sz="1600" smtClean="0">
              <a:latin typeface="Times New Roman" panose="02020603050405020304" pitchFamily="18" charset="0"/>
              <a:cs typeface="Times New Roman" panose="02020603050405020304" pitchFamily="18" charset="0"/>
            </a:rPr>
            <a:t>Đã thực hiện tốt</a:t>
          </a:r>
          <a:endParaRPr lang="en-US" sz="1600">
            <a:latin typeface="Times New Roman" panose="02020603050405020304" pitchFamily="18" charset="0"/>
            <a:cs typeface="Times New Roman" panose="02020603050405020304" pitchFamily="18" charset="0"/>
          </a:endParaRPr>
        </a:p>
      </dgm:t>
    </dgm:pt>
    <dgm:pt modelId="{26102F10-04E5-4DDA-8DE6-8563C829524F}" type="parTrans" cxnId="{7A9536DD-54AD-497F-95EB-9818B48A95DF}">
      <dgm:prSet/>
      <dgm:spPr/>
      <dgm:t>
        <a:bodyPr/>
        <a:lstStyle/>
        <a:p>
          <a:endParaRPr lang="en-US">
            <a:latin typeface="Times New Roman" panose="02020603050405020304" pitchFamily="18" charset="0"/>
            <a:cs typeface="Times New Roman" panose="02020603050405020304" pitchFamily="18" charset="0"/>
          </a:endParaRPr>
        </a:p>
      </dgm:t>
    </dgm:pt>
    <dgm:pt modelId="{62D5521D-A912-4BA4-A5C6-366D849399D6}" type="sibTrans" cxnId="{7A9536DD-54AD-497F-95EB-9818B48A95DF}">
      <dgm:prSet/>
      <dgm:spPr/>
      <dgm:t>
        <a:bodyPr/>
        <a:lstStyle/>
        <a:p>
          <a:endParaRPr lang="en-US">
            <a:latin typeface="Times New Roman" panose="02020603050405020304" pitchFamily="18" charset="0"/>
            <a:cs typeface="Times New Roman" panose="02020603050405020304" pitchFamily="18" charset="0"/>
          </a:endParaRPr>
        </a:p>
      </dgm:t>
    </dgm:pt>
    <dgm:pt modelId="{6B771C8A-8D67-4594-96CA-9FAE78CDC041}">
      <dgm:prSet phldrT="[Text]" custT="1"/>
      <dgm:spPr/>
      <dgm:t>
        <a:bodyPr/>
        <a:lstStyle/>
        <a:p>
          <a:r>
            <a:rPr lang="en-US" sz="2000" smtClean="0">
              <a:latin typeface="Times New Roman" panose="02020603050405020304" pitchFamily="18" charset="0"/>
              <a:cs typeface="Times New Roman" panose="02020603050405020304" pitchFamily="18" charset="0"/>
            </a:rPr>
            <a:t>Công tác chính trị tư tưởng</a:t>
          </a:r>
          <a:endParaRPr lang="en-US" sz="2000">
            <a:latin typeface="Times New Roman" panose="02020603050405020304" pitchFamily="18" charset="0"/>
            <a:cs typeface="Times New Roman" panose="02020603050405020304" pitchFamily="18" charset="0"/>
          </a:endParaRPr>
        </a:p>
      </dgm:t>
    </dgm:pt>
    <dgm:pt modelId="{6DEABAFD-E7E1-457D-950C-BDD0B658C8D8}" type="parTrans" cxnId="{405177C8-8A42-415D-9EC6-B2DF52E581D3}">
      <dgm:prSet/>
      <dgm:spPr/>
      <dgm:t>
        <a:bodyPr/>
        <a:lstStyle/>
        <a:p>
          <a:endParaRPr lang="en-US">
            <a:latin typeface="Times New Roman" panose="02020603050405020304" pitchFamily="18" charset="0"/>
            <a:cs typeface="Times New Roman" panose="02020603050405020304" pitchFamily="18" charset="0"/>
          </a:endParaRPr>
        </a:p>
      </dgm:t>
    </dgm:pt>
    <dgm:pt modelId="{85BB2B2A-5DCB-4C9B-ADE6-108B2207DBFA}" type="sibTrans" cxnId="{405177C8-8A42-415D-9EC6-B2DF52E581D3}">
      <dgm:prSet/>
      <dgm:spPr/>
      <dgm:t>
        <a:bodyPr/>
        <a:lstStyle/>
        <a:p>
          <a:endParaRPr lang="en-US">
            <a:latin typeface="Times New Roman" panose="02020603050405020304" pitchFamily="18" charset="0"/>
            <a:cs typeface="Times New Roman" panose="02020603050405020304" pitchFamily="18" charset="0"/>
          </a:endParaRPr>
        </a:p>
      </dgm:t>
    </dgm:pt>
    <dgm:pt modelId="{E1238B41-8D41-4971-BFB5-560D9917A379}">
      <dgm:prSet phldrT="[Text]" custT="1"/>
      <dgm:spPr/>
      <dgm:t>
        <a:bodyPr/>
        <a:lstStyle/>
        <a:p>
          <a:r>
            <a:rPr lang="en-US" sz="2000" smtClean="0">
              <a:latin typeface="Times New Roman" panose="02020603050405020304" pitchFamily="18" charset="0"/>
              <a:cs typeface="Times New Roman" panose="02020603050405020304" pitchFamily="18" charset="0"/>
            </a:rPr>
            <a:t>Nâng cao chất lượng và hiệu quả giáo dục và đào tạo</a:t>
          </a:r>
          <a:endParaRPr lang="en-US" sz="2000">
            <a:latin typeface="Times New Roman" panose="02020603050405020304" pitchFamily="18" charset="0"/>
            <a:cs typeface="Times New Roman" panose="02020603050405020304" pitchFamily="18" charset="0"/>
          </a:endParaRPr>
        </a:p>
      </dgm:t>
    </dgm:pt>
    <dgm:pt modelId="{634AEE62-B5C2-471A-9275-4213C288D8C8}" type="parTrans" cxnId="{65CBA974-A8AB-4A25-A7EC-DB305BAC3E4E}">
      <dgm:prSet/>
      <dgm:spPr/>
      <dgm:t>
        <a:bodyPr/>
        <a:lstStyle/>
        <a:p>
          <a:endParaRPr lang="en-US">
            <a:latin typeface="Times New Roman" panose="02020603050405020304" pitchFamily="18" charset="0"/>
            <a:cs typeface="Times New Roman" panose="02020603050405020304" pitchFamily="18" charset="0"/>
          </a:endParaRPr>
        </a:p>
      </dgm:t>
    </dgm:pt>
    <dgm:pt modelId="{06F2B2F0-96B4-4C1E-81D2-BCF6054E6390}" type="sibTrans" cxnId="{65CBA974-A8AB-4A25-A7EC-DB305BAC3E4E}">
      <dgm:prSet/>
      <dgm:spPr/>
      <dgm:t>
        <a:bodyPr/>
        <a:lstStyle/>
        <a:p>
          <a:endParaRPr lang="en-US">
            <a:latin typeface="Times New Roman" panose="02020603050405020304" pitchFamily="18" charset="0"/>
            <a:cs typeface="Times New Roman" panose="02020603050405020304" pitchFamily="18" charset="0"/>
          </a:endParaRPr>
        </a:p>
      </dgm:t>
    </dgm:pt>
    <dgm:pt modelId="{245D9B0A-0429-4B2A-9CEF-2E98FA985291}">
      <dgm:prSet phldrT="[Text]" custT="1"/>
      <dgm:spPr/>
      <dgm:t>
        <a:bodyPr/>
        <a:lstStyle/>
        <a:p>
          <a:r>
            <a:rPr lang="en-US" sz="2000" smtClean="0">
              <a:latin typeface="Times New Roman" panose="02020603050405020304" pitchFamily="18" charset="0"/>
              <a:cs typeface="Times New Roman" panose="02020603050405020304" pitchFamily="18" charset="0"/>
            </a:rPr>
            <a:t>Tiếp tục đổi mới công tác quản lý giáo dục và đào tạo</a:t>
          </a:r>
          <a:endParaRPr lang="en-US" sz="2000">
            <a:latin typeface="Times New Roman" panose="02020603050405020304" pitchFamily="18" charset="0"/>
            <a:cs typeface="Times New Roman" panose="02020603050405020304" pitchFamily="18" charset="0"/>
          </a:endParaRPr>
        </a:p>
      </dgm:t>
    </dgm:pt>
    <dgm:pt modelId="{006FC68F-EAF3-4288-A6BD-8944F6D0FEE4}" type="parTrans" cxnId="{00795767-6824-4A2E-9B85-D67B78487BF8}">
      <dgm:prSet/>
      <dgm:spPr/>
      <dgm:t>
        <a:bodyPr/>
        <a:lstStyle/>
        <a:p>
          <a:endParaRPr lang="en-US">
            <a:latin typeface="Times New Roman" panose="02020603050405020304" pitchFamily="18" charset="0"/>
            <a:cs typeface="Times New Roman" panose="02020603050405020304" pitchFamily="18" charset="0"/>
          </a:endParaRPr>
        </a:p>
      </dgm:t>
    </dgm:pt>
    <dgm:pt modelId="{C25C66FC-9A82-47F0-8F5C-FBDCD3CB2B31}" type="sibTrans" cxnId="{00795767-6824-4A2E-9B85-D67B78487BF8}">
      <dgm:prSet/>
      <dgm:spPr/>
      <dgm:t>
        <a:bodyPr/>
        <a:lstStyle/>
        <a:p>
          <a:endParaRPr lang="en-US">
            <a:latin typeface="Times New Roman" panose="02020603050405020304" pitchFamily="18" charset="0"/>
            <a:cs typeface="Times New Roman" panose="02020603050405020304" pitchFamily="18" charset="0"/>
          </a:endParaRPr>
        </a:p>
      </dgm:t>
    </dgm:pt>
    <dgm:pt modelId="{0A9C62D3-CBA7-4439-967E-06A6E1EECFFE}">
      <dgm:prSet phldrT="[Text]" custT="1"/>
      <dgm:spPr/>
      <dgm:t>
        <a:bodyPr/>
        <a:lstStyle/>
        <a:p>
          <a:r>
            <a:rPr lang="en-US" sz="1600" smtClean="0">
              <a:latin typeface="Times New Roman" panose="02020603050405020304" pitchFamily="18" charset="0"/>
              <a:cs typeface="Times New Roman" panose="02020603050405020304" pitchFamily="18" charset="0"/>
            </a:rPr>
            <a:t>Đã thực hiện tốt</a:t>
          </a:r>
          <a:endParaRPr lang="en-US" sz="1600">
            <a:latin typeface="Times New Roman" panose="02020603050405020304" pitchFamily="18" charset="0"/>
            <a:cs typeface="Times New Roman" panose="02020603050405020304" pitchFamily="18" charset="0"/>
          </a:endParaRPr>
        </a:p>
      </dgm:t>
    </dgm:pt>
    <dgm:pt modelId="{43B97179-8642-4E79-8058-3843DF031B0F}" type="sibTrans" cxnId="{9AEDC602-04D4-4318-92BF-3F9FD62A8731}">
      <dgm:prSet/>
      <dgm:spPr/>
      <dgm:t>
        <a:bodyPr/>
        <a:lstStyle/>
        <a:p>
          <a:endParaRPr lang="en-US">
            <a:latin typeface="Times New Roman" panose="02020603050405020304" pitchFamily="18" charset="0"/>
            <a:cs typeface="Times New Roman" panose="02020603050405020304" pitchFamily="18" charset="0"/>
          </a:endParaRPr>
        </a:p>
      </dgm:t>
    </dgm:pt>
    <dgm:pt modelId="{0F610BDB-0BFE-4B21-91C0-35A1C0483871}" type="parTrans" cxnId="{9AEDC602-04D4-4318-92BF-3F9FD62A8731}">
      <dgm:prSet/>
      <dgm:spPr/>
      <dgm:t>
        <a:bodyPr/>
        <a:lstStyle/>
        <a:p>
          <a:endParaRPr lang="en-US">
            <a:latin typeface="Times New Roman" panose="02020603050405020304" pitchFamily="18" charset="0"/>
            <a:cs typeface="Times New Roman" panose="02020603050405020304" pitchFamily="18" charset="0"/>
          </a:endParaRPr>
        </a:p>
      </dgm:t>
    </dgm:pt>
    <dgm:pt modelId="{90A94E95-8838-4C54-BCAD-1690AF9675E3}">
      <dgm:prSet phldrT="[Text]" custT="1"/>
      <dgm:spPr/>
      <dgm:t>
        <a:bodyPr/>
        <a:lstStyle/>
        <a:p>
          <a:r>
            <a:rPr lang="en-US" sz="2000" smtClean="0">
              <a:latin typeface="Times New Roman" panose="02020603050405020304" pitchFamily="18" charset="0"/>
              <a:cs typeface="Times New Roman" panose="02020603050405020304" pitchFamily="18" charset="0"/>
            </a:rPr>
            <a:t>Đẩy mạnh công tác bồi dưỡng nâng cao chất lượng đội ngũ cán bộ quản lý, giảng viên, giáo viên, nhân viên</a:t>
          </a:r>
          <a:endParaRPr lang="en-US" sz="2000">
            <a:latin typeface="Times New Roman" panose="02020603050405020304" pitchFamily="18" charset="0"/>
            <a:cs typeface="Times New Roman" panose="02020603050405020304" pitchFamily="18" charset="0"/>
          </a:endParaRPr>
        </a:p>
      </dgm:t>
    </dgm:pt>
    <dgm:pt modelId="{FBCA0827-8C7A-42E4-9F84-FF98B802EF1E}" type="parTrans" cxnId="{727E1D79-C828-4669-A9B5-1C9BABC11A98}">
      <dgm:prSet/>
      <dgm:spPr/>
      <dgm:t>
        <a:bodyPr/>
        <a:lstStyle/>
        <a:p>
          <a:endParaRPr lang="en-US">
            <a:latin typeface="Times New Roman" panose="02020603050405020304" pitchFamily="18" charset="0"/>
            <a:cs typeface="Times New Roman" panose="02020603050405020304" pitchFamily="18" charset="0"/>
          </a:endParaRPr>
        </a:p>
      </dgm:t>
    </dgm:pt>
    <dgm:pt modelId="{0F720E80-7DC3-4768-9712-0A747AD1D986}" type="sibTrans" cxnId="{727E1D79-C828-4669-A9B5-1C9BABC11A98}">
      <dgm:prSet/>
      <dgm:spPr/>
      <dgm:t>
        <a:bodyPr/>
        <a:lstStyle/>
        <a:p>
          <a:endParaRPr lang="en-US">
            <a:latin typeface="Times New Roman" panose="02020603050405020304" pitchFamily="18" charset="0"/>
            <a:cs typeface="Times New Roman" panose="02020603050405020304" pitchFamily="18" charset="0"/>
          </a:endParaRPr>
        </a:p>
      </dgm:t>
    </dgm:pt>
    <dgm:pt modelId="{C9D7F62F-582D-4E42-A431-C95B23F612A0}">
      <dgm:prSet phldrT="[Text]" custT="1"/>
      <dgm:spPr/>
      <dgm:t>
        <a:bodyPr/>
        <a:lstStyle/>
        <a:p>
          <a:r>
            <a:rPr lang="en-US" sz="2000" smtClean="0">
              <a:latin typeface="Times New Roman" panose="02020603050405020304" pitchFamily="18" charset="0"/>
              <a:cs typeface="Times New Roman" panose="02020603050405020304" pitchFamily="18" charset="0"/>
            </a:rPr>
            <a:t>Tăng cường đầu tư phát triển cơ sở vật chất</a:t>
          </a:r>
          <a:endParaRPr lang="en-US" sz="2000">
            <a:latin typeface="Times New Roman" panose="02020603050405020304" pitchFamily="18" charset="0"/>
            <a:cs typeface="Times New Roman" panose="02020603050405020304" pitchFamily="18" charset="0"/>
          </a:endParaRPr>
        </a:p>
      </dgm:t>
    </dgm:pt>
    <dgm:pt modelId="{E04EFD3B-F6B8-44EF-AB3F-ECF7F2E4A425}" type="parTrans" cxnId="{52307663-E00C-4124-8B41-E3A96F2B42A7}">
      <dgm:prSet/>
      <dgm:spPr/>
      <dgm:t>
        <a:bodyPr/>
        <a:lstStyle/>
        <a:p>
          <a:endParaRPr lang="en-US">
            <a:latin typeface="Times New Roman" panose="02020603050405020304" pitchFamily="18" charset="0"/>
            <a:cs typeface="Times New Roman" panose="02020603050405020304" pitchFamily="18" charset="0"/>
          </a:endParaRPr>
        </a:p>
      </dgm:t>
    </dgm:pt>
    <dgm:pt modelId="{02F93C9D-902A-471E-BE28-4B43BC3FB0E6}" type="sibTrans" cxnId="{52307663-E00C-4124-8B41-E3A96F2B42A7}">
      <dgm:prSet/>
      <dgm:spPr/>
      <dgm:t>
        <a:bodyPr/>
        <a:lstStyle/>
        <a:p>
          <a:endParaRPr lang="en-US">
            <a:latin typeface="Times New Roman" panose="02020603050405020304" pitchFamily="18" charset="0"/>
            <a:cs typeface="Times New Roman" panose="02020603050405020304" pitchFamily="18" charset="0"/>
          </a:endParaRPr>
        </a:p>
      </dgm:t>
    </dgm:pt>
    <dgm:pt modelId="{D98B4125-F7F8-41B2-AFFE-EDFFFB7BAB60}">
      <dgm:prSet phldrT="[Text]" custT="1"/>
      <dgm:spPr/>
      <dgm:t>
        <a:bodyPr/>
        <a:lstStyle/>
        <a:p>
          <a:r>
            <a:rPr lang="en-US" sz="1600" smtClean="0">
              <a:latin typeface="Times New Roman" panose="02020603050405020304" pitchFamily="18" charset="0"/>
              <a:cs typeface="Times New Roman" panose="02020603050405020304" pitchFamily="18" charset="0"/>
            </a:rPr>
            <a:t>Đã thực hiện tốt</a:t>
          </a:r>
          <a:endParaRPr lang="en-US" sz="1600">
            <a:latin typeface="Times New Roman" panose="02020603050405020304" pitchFamily="18" charset="0"/>
            <a:cs typeface="Times New Roman" panose="02020603050405020304" pitchFamily="18" charset="0"/>
          </a:endParaRPr>
        </a:p>
      </dgm:t>
    </dgm:pt>
    <dgm:pt modelId="{3590DD27-826F-4CC2-B131-7C6EE159E0C5}" type="parTrans" cxnId="{7A1088FA-4F48-46D0-9D04-52E47735C582}">
      <dgm:prSet/>
      <dgm:spPr/>
      <dgm:t>
        <a:bodyPr/>
        <a:lstStyle/>
        <a:p>
          <a:endParaRPr lang="en-US">
            <a:latin typeface="Times New Roman" panose="02020603050405020304" pitchFamily="18" charset="0"/>
            <a:cs typeface="Times New Roman" panose="02020603050405020304" pitchFamily="18" charset="0"/>
          </a:endParaRPr>
        </a:p>
      </dgm:t>
    </dgm:pt>
    <dgm:pt modelId="{5AE475C1-EA43-46F6-A29C-28261E1CDB10}" type="sibTrans" cxnId="{7A1088FA-4F48-46D0-9D04-52E47735C582}">
      <dgm:prSet/>
      <dgm:spPr/>
      <dgm:t>
        <a:bodyPr/>
        <a:lstStyle/>
        <a:p>
          <a:endParaRPr lang="en-US">
            <a:latin typeface="Times New Roman" panose="02020603050405020304" pitchFamily="18" charset="0"/>
            <a:cs typeface="Times New Roman" panose="02020603050405020304" pitchFamily="18" charset="0"/>
          </a:endParaRPr>
        </a:p>
      </dgm:t>
    </dgm:pt>
    <dgm:pt modelId="{D1A5C56E-D661-4563-B775-A3E31F064080}">
      <dgm:prSet phldrT="[Text]" custT="1"/>
      <dgm:spPr/>
      <dgm:t>
        <a:bodyPr/>
        <a:lstStyle/>
        <a:p>
          <a:r>
            <a:rPr lang="en-US" sz="2000" smtClean="0">
              <a:latin typeface="Times New Roman" panose="02020603050405020304" pitchFamily="18" charset="0"/>
              <a:cs typeface="Times New Roman" panose="02020603050405020304" pitchFamily="18" charset="0"/>
            </a:rPr>
            <a:t>Đẩy mạnh các hoạt động giao lưu, hợp tác quốc tế</a:t>
          </a:r>
          <a:endParaRPr lang="en-US" sz="2000">
            <a:latin typeface="Times New Roman" panose="02020603050405020304" pitchFamily="18" charset="0"/>
            <a:cs typeface="Times New Roman" panose="02020603050405020304" pitchFamily="18" charset="0"/>
          </a:endParaRPr>
        </a:p>
      </dgm:t>
    </dgm:pt>
    <dgm:pt modelId="{E8933A71-3770-432A-A492-1697200D9D56}" type="parTrans" cxnId="{AE5B8817-4EFC-45AB-A64B-EFA161D7DD1B}">
      <dgm:prSet/>
      <dgm:spPr/>
      <dgm:t>
        <a:bodyPr/>
        <a:lstStyle/>
        <a:p>
          <a:endParaRPr lang="en-US">
            <a:latin typeface="Times New Roman" panose="02020603050405020304" pitchFamily="18" charset="0"/>
            <a:cs typeface="Times New Roman" panose="02020603050405020304" pitchFamily="18" charset="0"/>
          </a:endParaRPr>
        </a:p>
      </dgm:t>
    </dgm:pt>
    <dgm:pt modelId="{2220D433-BCFE-4E72-86A2-90F0181B1DD0}" type="sibTrans" cxnId="{AE5B8817-4EFC-45AB-A64B-EFA161D7DD1B}">
      <dgm:prSet/>
      <dgm:spPr/>
      <dgm:t>
        <a:bodyPr/>
        <a:lstStyle/>
        <a:p>
          <a:endParaRPr lang="en-US">
            <a:latin typeface="Times New Roman" panose="02020603050405020304" pitchFamily="18" charset="0"/>
            <a:cs typeface="Times New Roman" panose="02020603050405020304" pitchFamily="18" charset="0"/>
          </a:endParaRPr>
        </a:p>
      </dgm:t>
    </dgm:pt>
    <dgm:pt modelId="{4AAD5B13-D10B-4043-87FB-26073BB94585}" type="pres">
      <dgm:prSet presAssocID="{81883FE0-34E6-42B5-876A-4422117D2D4D}" presName="Name0" presStyleCnt="0">
        <dgm:presLayoutVars>
          <dgm:chMax val="7"/>
          <dgm:chPref val="5"/>
          <dgm:dir/>
          <dgm:animOne val="branch"/>
          <dgm:animLvl val="lvl"/>
        </dgm:presLayoutVars>
      </dgm:prSet>
      <dgm:spPr/>
      <dgm:t>
        <a:bodyPr/>
        <a:lstStyle/>
        <a:p>
          <a:endParaRPr lang="en-US"/>
        </a:p>
      </dgm:t>
    </dgm:pt>
    <dgm:pt modelId="{9F8EDBA3-963F-4C53-84F1-6978E4C3FCA3}" type="pres">
      <dgm:prSet presAssocID="{D98B4125-F7F8-41B2-AFFE-EDFFFB7BAB60}" presName="ChildAccent6" presStyleCnt="0"/>
      <dgm:spPr/>
    </dgm:pt>
    <dgm:pt modelId="{B78375B9-359D-4CA6-9994-1C6AC39051A2}" type="pres">
      <dgm:prSet presAssocID="{D98B4125-F7F8-41B2-AFFE-EDFFFB7BAB60}" presName="ChildAccent" presStyleLbl="alignImgPlace1" presStyleIdx="0" presStyleCnt="6"/>
      <dgm:spPr/>
      <dgm:t>
        <a:bodyPr/>
        <a:lstStyle/>
        <a:p>
          <a:endParaRPr lang="en-US"/>
        </a:p>
      </dgm:t>
    </dgm:pt>
    <dgm:pt modelId="{429EF503-91EA-4333-A2A2-41C104E2A288}" type="pres">
      <dgm:prSet presAssocID="{D98B4125-F7F8-41B2-AFFE-EDFFFB7BAB60}" presName="Child6" presStyleLbl="revTx" presStyleIdx="0" presStyleCnt="0">
        <dgm:presLayoutVars>
          <dgm:chMax val="0"/>
          <dgm:chPref val="0"/>
          <dgm:bulletEnabled val="1"/>
        </dgm:presLayoutVars>
      </dgm:prSet>
      <dgm:spPr/>
      <dgm:t>
        <a:bodyPr/>
        <a:lstStyle/>
        <a:p>
          <a:endParaRPr lang="en-US"/>
        </a:p>
      </dgm:t>
    </dgm:pt>
    <dgm:pt modelId="{F2D4BDC0-5420-43F8-9B85-67590BCE1728}" type="pres">
      <dgm:prSet presAssocID="{D98B4125-F7F8-41B2-AFFE-EDFFFB7BAB60}" presName="Parent6" presStyleLbl="node1" presStyleIdx="0" presStyleCnt="6">
        <dgm:presLayoutVars>
          <dgm:chMax val="2"/>
          <dgm:chPref val="1"/>
          <dgm:bulletEnabled val="1"/>
        </dgm:presLayoutVars>
      </dgm:prSet>
      <dgm:spPr/>
      <dgm:t>
        <a:bodyPr/>
        <a:lstStyle/>
        <a:p>
          <a:endParaRPr lang="en-US"/>
        </a:p>
      </dgm:t>
    </dgm:pt>
    <dgm:pt modelId="{C945E024-7806-44F0-B2A3-28C7E5AEFA4B}" type="pres">
      <dgm:prSet presAssocID="{FC49B757-E107-47CF-8C08-B174CAFA1520}" presName="ChildAccent5" presStyleCnt="0"/>
      <dgm:spPr/>
    </dgm:pt>
    <dgm:pt modelId="{1529DCBD-C4D6-41B7-BB07-3C0D01C10004}" type="pres">
      <dgm:prSet presAssocID="{FC49B757-E107-47CF-8C08-B174CAFA1520}" presName="ChildAccent" presStyleLbl="alignImgPlace1" presStyleIdx="1" presStyleCnt="6"/>
      <dgm:spPr/>
      <dgm:t>
        <a:bodyPr/>
        <a:lstStyle/>
        <a:p>
          <a:endParaRPr lang="en-US"/>
        </a:p>
      </dgm:t>
    </dgm:pt>
    <dgm:pt modelId="{CA1AE43B-D278-42AF-9F10-4212D7B9FFA2}" type="pres">
      <dgm:prSet presAssocID="{FC49B757-E107-47CF-8C08-B174CAFA1520}" presName="Child5" presStyleLbl="revTx" presStyleIdx="0" presStyleCnt="0">
        <dgm:presLayoutVars>
          <dgm:chMax val="0"/>
          <dgm:chPref val="0"/>
          <dgm:bulletEnabled val="1"/>
        </dgm:presLayoutVars>
      </dgm:prSet>
      <dgm:spPr/>
      <dgm:t>
        <a:bodyPr/>
        <a:lstStyle/>
        <a:p>
          <a:endParaRPr lang="en-US"/>
        </a:p>
      </dgm:t>
    </dgm:pt>
    <dgm:pt modelId="{B623E96C-5395-44FB-90A3-517F0BEB938B}" type="pres">
      <dgm:prSet presAssocID="{FC49B757-E107-47CF-8C08-B174CAFA1520}" presName="Parent5" presStyleLbl="node1" presStyleIdx="1" presStyleCnt="6">
        <dgm:presLayoutVars>
          <dgm:chMax val="2"/>
          <dgm:chPref val="1"/>
          <dgm:bulletEnabled val="1"/>
        </dgm:presLayoutVars>
      </dgm:prSet>
      <dgm:spPr/>
      <dgm:t>
        <a:bodyPr/>
        <a:lstStyle/>
        <a:p>
          <a:endParaRPr lang="en-US"/>
        </a:p>
      </dgm:t>
    </dgm:pt>
    <dgm:pt modelId="{2DC8B4BE-A9CF-4ADA-9D59-1B69C36033F6}" type="pres">
      <dgm:prSet presAssocID="{0A9C62D3-CBA7-4439-967E-06A6E1EECFFE}" presName="ChildAccent4" presStyleCnt="0"/>
      <dgm:spPr/>
    </dgm:pt>
    <dgm:pt modelId="{B73E2F35-DF6B-445C-9C21-B14805ED1336}" type="pres">
      <dgm:prSet presAssocID="{0A9C62D3-CBA7-4439-967E-06A6E1EECFFE}" presName="ChildAccent" presStyleLbl="alignImgPlace1" presStyleIdx="2" presStyleCnt="6"/>
      <dgm:spPr/>
      <dgm:t>
        <a:bodyPr/>
        <a:lstStyle/>
        <a:p>
          <a:endParaRPr lang="en-US"/>
        </a:p>
      </dgm:t>
    </dgm:pt>
    <dgm:pt modelId="{DDB458A6-E807-4348-AD5D-8BF7EC14EF17}" type="pres">
      <dgm:prSet presAssocID="{0A9C62D3-CBA7-4439-967E-06A6E1EECFFE}" presName="Child4" presStyleLbl="revTx" presStyleIdx="0" presStyleCnt="0">
        <dgm:presLayoutVars>
          <dgm:chMax val="0"/>
          <dgm:chPref val="0"/>
          <dgm:bulletEnabled val="1"/>
        </dgm:presLayoutVars>
      </dgm:prSet>
      <dgm:spPr/>
      <dgm:t>
        <a:bodyPr/>
        <a:lstStyle/>
        <a:p>
          <a:endParaRPr lang="en-US"/>
        </a:p>
      </dgm:t>
    </dgm:pt>
    <dgm:pt modelId="{AC48A497-EA4D-4161-83C4-A37EEBFFCD33}" type="pres">
      <dgm:prSet presAssocID="{0A9C62D3-CBA7-4439-967E-06A6E1EECFFE}" presName="Parent4" presStyleLbl="node1" presStyleIdx="2" presStyleCnt="6">
        <dgm:presLayoutVars>
          <dgm:chMax val="2"/>
          <dgm:chPref val="1"/>
          <dgm:bulletEnabled val="1"/>
        </dgm:presLayoutVars>
      </dgm:prSet>
      <dgm:spPr/>
      <dgm:t>
        <a:bodyPr/>
        <a:lstStyle/>
        <a:p>
          <a:endParaRPr lang="en-US"/>
        </a:p>
      </dgm:t>
    </dgm:pt>
    <dgm:pt modelId="{4B993EF7-CF91-4CC8-8A57-0BE28BFEF4A8}" type="pres">
      <dgm:prSet presAssocID="{19BDB771-DD02-4FE7-8220-73C6BB35DCB9}" presName="ChildAccent3" presStyleCnt="0"/>
      <dgm:spPr/>
    </dgm:pt>
    <dgm:pt modelId="{0A67F3EB-817A-446D-9595-BEEAD4426B49}" type="pres">
      <dgm:prSet presAssocID="{19BDB771-DD02-4FE7-8220-73C6BB35DCB9}" presName="ChildAccent" presStyleLbl="alignImgPlace1" presStyleIdx="3" presStyleCnt="6"/>
      <dgm:spPr/>
      <dgm:t>
        <a:bodyPr/>
        <a:lstStyle/>
        <a:p>
          <a:endParaRPr lang="en-US"/>
        </a:p>
      </dgm:t>
    </dgm:pt>
    <dgm:pt modelId="{08F1852E-76A1-48B0-8126-70639BC15F36}" type="pres">
      <dgm:prSet presAssocID="{19BDB771-DD02-4FE7-8220-73C6BB35DCB9}" presName="Child3" presStyleLbl="revTx" presStyleIdx="0" presStyleCnt="0">
        <dgm:presLayoutVars>
          <dgm:chMax val="0"/>
          <dgm:chPref val="0"/>
          <dgm:bulletEnabled val="1"/>
        </dgm:presLayoutVars>
      </dgm:prSet>
      <dgm:spPr/>
      <dgm:t>
        <a:bodyPr/>
        <a:lstStyle/>
        <a:p>
          <a:endParaRPr lang="en-US"/>
        </a:p>
      </dgm:t>
    </dgm:pt>
    <dgm:pt modelId="{11C57BCD-2BB7-45EA-8CA9-BEE73580800A}" type="pres">
      <dgm:prSet presAssocID="{19BDB771-DD02-4FE7-8220-73C6BB35DCB9}" presName="Parent3" presStyleLbl="node1" presStyleIdx="3" presStyleCnt="6">
        <dgm:presLayoutVars>
          <dgm:chMax val="2"/>
          <dgm:chPref val="1"/>
          <dgm:bulletEnabled val="1"/>
        </dgm:presLayoutVars>
      </dgm:prSet>
      <dgm:spPr/>
      <dgm:t>
        <a:bodyPr/>
        <a:lstStyle/>
        <a:p>
          <a:endParaRPr lang="en-US"/>
        </a:p>
      </dgm:t>
    </dgm:pt>
    <dgm:pt modelId="{468FD83A-F858-4EFD-A6E2-0993FC977711}" type="pres">
      <dgm:prSet presAssocID="{AC3D0E11-64CD-47E1-8092-AB55377AF0C6}" presName="ChildAccent2" presStyleCnt="0"/>
      <dgm:spPr/>
    </dgm:pt>
    <dgm:pt modelId="{3A0096D2-0E05-4976-87CC-1F457DCB5DC4}" type="pres">
      <dgm:prSet presAssocID="{AC3D0E11-64CD-47E1-8092-AB55377AF0C6}" presName="ChildAccent" presStyleLbl="alignImgPlace1" presStyleIdx="4" presStyleCnt="6"/>
      <dgm:spPr/>
      <dgm:t>
        <a:bodyPr/>
        <a:lstStyle/>
        <a:p>
          <a:endParaRPr lang="en-US"/>
        </a:p>
      </dgm:t>
    </dgm:pt>
    <dgm:pt modelId="{6C9B0923-9E98-46B3-9A28-EF7F300DF5E8}" type="pres">
      <dgm:prSet presAssocID="{AC3D0E11-64CD-47E1-8092-AB55377AF0C6}" presName="Child2" presStyleLbl="revTx" presStyleIdx="0" presStyleCnt="0">
        <dgm:presLayoutVars>
          <dgm:chMax val="0"/>
          <dgm:chPref val="0"/>
          <dgm:bulletEnabled val="1"/>
        </dgm:presLayoutVars>
      </dgm:prSet>
      <dgm:spPr/>
      <dgm:t>
        <a:bodyPr/>
        <a:lstStyle/>
        <a:p>
          <a:endParaRPr lang="en-US"/>
        </a:p>
      </dgm:t>
    </dgm:pt>
    <dgm:pt modelId="{508DCCBA-0BA8-42DA-8639-E01FD62262DC}" type="pres">
      <dgm:prSet presAssocID="{AC3D0E11-64CD-47E1-8092-AB55377AF0C6}" presName="Parent2" presStyleLbl="node1" presStyleIdx="4" presStyleCnt="6">
        <dgm:presLayoutVars>
          <dgm:chMax val="2"/>
          <dgm:chPref val="1"/>
          <dgm:bulletEnabled val="1"/>
        </dgm:presLayoutVars>
      </dgm:prSet>
      <dgm:spPr/>
      <dgm:t>
        <a:bodyPr/>
        <a:lstStyle/>
        <a:p>
          <a:endParaRPr lang="en-US"/>
        </a:p>
      </dgm:t>
    </dgm:pt>
    <dgm:pt modelId="{29853E12-8A3E-4F46-9A12-FB15BF11048C}" type="pres">
      <dgm:prSet presAssocID="{503BFE9A-D097-45C1-B7CE-74B972334342}" presName="ChildAccent1" presStyleCnt="0"/>
      <dgm:spPr/>
    </dgm:pt>
    <dgm:pt modelId="{A5A75D2A-7045-420E-8955-0DE287805FF2}" type="pres">
      <dgm:prSet presAssocID="{503BFE9A-D097-45C1-B7CE-74B972334342}" presName="ChildAccent" presStyleLbl="alignImgPlace1" presStyleIdx="5" presStyleCnt="6"/>
      <dgm:spPr/>
      <dgm:t>
        <a:bodyPr/>
        <a:lstStyle/>
        <a:p>
          <a:endParaRPr lang="en-US"/>
        </a:p>
      </dgm:t>
    </dgm:pt>
    <dgm:pt modelId="{9575C373-4497-4A90-B25F-573C1085A873}" type="pres">
      <dgm:prSet presAssocID="{503BFE9A-D097-45C1-B7CE-74B972334342}" presName="Child1" presStyleLbl="revTx" presStyleIdx="0" presStyleCnt="0">
        <dgm:presLayoutVars>
          <dgm:chMax val="0"/>
          <dgm:chPref val="0"/>
          <dgm:bulletEnabled val="1"/>
        </dgm:presLayoutVars>
      </dgm:prSet>
      <dgm:spPr/>
      <dgm:t>
        <a:bodyPr/>
        <a:lstStyle/>
        <a:p>
          <a:endParaRPr lang="en-US"/>
        </a:p>
      </dgm:t>
    </dgm:pt>
    <dgm:pt modelId="{9FF8F014-5D33-48E9-A42A-838AC829BBBF}" type="pres">
      <dgm:prSet presAssocID="{503BFE9A-D097-45C1-B7CE-74B972334342}" presName="Parent1" presStyleLbl="node1" presStyleIdx="5" presStyleCnt="6">
        <dgm:presLayoutVars>
          <dgm:chMax val="2"/>
          <dgm:chPref val="1"/>
          <dgm:bulletEnabled val="1"/>
        </dgm:presLayoutVars>
      </dgm:prSet>
      <dgm:spPr/>
      <dgm:t>
        <a:bodyPr/>
        <a:lstStyle/>
        <a:p>
          <a:endParaRPr lang="en-US"/>
        </a:p>
      </dgm:t>
    </dgm:pt>
  </dgm:ptLst>
  <dgm:cxnLst>
    <dgm:cxn modelId="{BDB5D61A-8D58-4794-9577-211D1B7F2101}" type="presOf" srcId="{FC49B757-E107-47CF-8C08-B174CAFA1520}" destId="{B623E96C-5395-44FB-90A3-517F0BEB938B}" srcOrd="0" destOrd="0" presId="urn:microsoft.com/office/officeart/2011/layout/InterconnectedBlockProcess"/>
    <dgm:cxn modelId="{9D801E9B-C469-4425-A7E1-15B68912498B}" type="presOf" srcId="{D1A5C56E-D661-4563-B775-A3E31F064080}" destId="{429EF503-91EA-4333-A2A2-41C104E2A288}" srcOrd="1" destOrd="0" presId="urn:microsoft.com/office/officeart/2011/layout/InterconnectedBlockProcess"/>
    <dgm:cxn modelId="{0C4B55B9-B2D0-457E-915A-85CDE34D96D5}" type="presOf" srcId="{245D9B0A-0429-4B2A-9CEF-2E98FA985291}" destId="{08F1852E-76A1-48B0-8126-70639BC15F36}" srcOrd="1" destOrd="0" presId="urn:microsoft.com/office/officeart/2011/layout/InterconnectedBlockProcess"/>
    <dgm:cxn modelId="{65CBA974-A8AB-4A25-A7EC-DB305BAC3E4E}" srcId="{AC3D0E11-64CD-47E1-8092-AB55377AF0C6}" destId="{E1238B41-8D41-4971-BFB5-560D9917A379}" srcOrd="0" destOrd="0" parTransId="{634AEE62-B5C2-471A-9275-4213C288D8C8}" sibTransId="{06F2B2F0-96B4-4C1E-81D2-BCF6054E6390}"/>
    <dgm:cxn modelId="{68DB0C79-31AB-4AEB-9D10-014AA4EDC28C}" type="presOf" srcId="{90A94E95-8838-4C54-BCAD-1690AF9675E3}" destId="{B73E2F35-DF6B-445C-9C21-B14805ED1336}" srcOrd="0" destOrd="0" presId="urn:microsoft.com/office/officeart/2011/layout/InterconnectedBlockProcess"/>
    <dgm:cxn modelId="{7A1088FA-4F48-46D0-9D04-52E47735C582}" srcId="{81883FE0-34E6-42B5-876A-4422117D2D4D}" destId="{D98B4125-F7F8-41B2-AFFE-EDFFFB7BAB60}" srcOrd="5" destOrd="0" parTransId="{3590DD27-826F-4CC2-B131-7C6EE159E0C5}" sibTransId="{5AE475C1-EA43-46F6-A29C-28261E1CDB10}"/>
    <dgm:cxn modelId="{C500DFE7-1CB0-4422-9708-014CACEE9DEB}" srcId="{81883FE0-34E6-42B5-876A-4422117D2D4D}" destId="{19BDB771-DD02-4FE7-8220-73C6BB35DCB9}" srcOrd="2" destOrd="0" parTransId="{0AAE0F1B-CA24-4E3C-97C9-0FB97C7FEC56}" sibTransId="{B52F8E9B-387F-4B8D-AF7F-7B04703016A8}"/>
    <dgm:cxn modelId="{83DEF1CD-885D-4DF8-B7D9-FB896A02011F}" type="presOf" srcId="{AC3D0E11-64CD-47E1-8092-AB55377AF0C6}" destId="{508DCCBA-0BA8-42DA-8639-E01FD62262DC}" srcOrd="0" destOrd="0" presId="urn:microsoft.com/office/officeart/2011/layout/InterconnectedBlockProcess"/>
    <dgm:cxn modelId="{00795767-6824-4A2E-9B85-D67B78487BF8}" srcId="{19BDB771-DD02-4FE7-8220-73C6BB35DCB9}" destId="{245D9B0A-0429-4B2A-9CEF-2E98FA985291}" srcOrd="0" destOrd="0" parTransId="{006FC68F-EAF3-4288-A6BD-8944F6D0FEE4}" sibTransId="{C25C66FC-9A82-47F0-8F5C-FBDCD3CB2B31}"/>
    <dgm:cxn modelId="{654C1A81-6B44-4DB2-B5C0-2EEB17D878C5}" srcId="{81883FE0-34E6-42B5-876A-4422117D2D4D}" destId="{AC3D0E11-64CD-47E1-8092-AB55377AF0C6}" srcOrd="1" destOrd="0" parTransId="{42F84989-4285-4811-AE9F-3E559E8272C1}" sibTransId="{CFB6FC9F-528D-4D08-8743-3A6C20B4B940}"/>
    <dgm:cxn modelId="{A0311465-E116-4068-B316-B0316E11526F}" srcId="{81883FE0-34E6-42B5-876A-4422117D2D4D}" destId="{503BFE9A-D097-45C1-B7CE-74B972334342}" srcOrd="0" destOrd="0" parTransId="{E1161968-DA90-4101-AE1D-7284FD6DD1F9}" sibTransId="{EC7F75E9-2C9A-42FD-A504-80F944801DBB}"/>
    <dgm:cxn modelId="{3DD2D4E9-F9E6-4688-AECE-ECFF2B0C8D0A}" type="presOf" srcId="{81883FE0-34E6-42B5-876A-4422117D2D4D}" destId="{4AAD5B13-D10B-4043-87FB-26073BB94585}" srcOrd="0" destOrd="0" presId="urn:microsoft.com/office/officeart/2011/layout/InterconnectedBlockProcess"/>
    <dgm:cxn modelId="{61059033-D1BC-4500-A44F-9122129EF425}" type="presOf" srcId="{0A9C62D3-CBA7-4439-967E-06A6E1EECFFE}" destId="{AC48A497-EA4D-4161-83C4-A37EEBFFCD33}" srcOrd="0" destOrd="0" presId="urn:microsoft.com/office/officeart/2011/layout/InterconnectedBlockProcess"/>
    <dgm:cxn modelId="{F7A0F7A2-8849-4BB8-9576-A7AEFA18DE8F}" type="presOf" srcId="{90A94E95-8838-4C54-BCAD-1690AF9675E3}" destId="{DDB458A6-E807-4348-AD5D-8BF7EC14EF17}" srcOrd="1" destOrd="0" presId="urn:microsoft.com/office/officeart/2011/layout/InterconnectedBlockProcess"/>
    <dgm:cxn modelId="{14EB770A-AEDC-4B11-8971-7266A11A1C00}" type="presOf" srcId="{E1238B41-8D41-4971-BFB5-560D9917A379}" destId="{6C9B0923-9E98-46B3-9A28-EF7F300DF5E8}" srcOrd="1" destOrd="0" presId="urn:microsoft.com/office/officeart/2011/layout/InterconnectedBlockProcess"/>
    <dgm:cxn modelId="{7FC81E51-2D31-48DA-A08E-1BF3B9162355}" type="presOf" srcId="{D98B4125-F7F8-41B2-AFFE-EDFFFB7BAB60}" destId="{F2D4BDC0-5420-43F8-9B85-67590BCE1728}" srcOrd="0" destOrd="0" presId="urn:microsoft.com/office/officeart/2011/layout/InterconnectedBlockProcess"/>
    <dgm:cxn modelId="{07E49EB0-925B-4D7B-9A1F-E9E9941448A9}" type="presOf" srcId="{503BFE9A-D097-45C1-B7CE-74B972334342}" destId="{9FF8F014-5D33-48E9-A42A-838AC829BBBF}" srcOrd="0" destOrd="0" presId="urn:microsoft.com/office/officeart/2011/layout/InterconnectedBlockProcess"/>
    <dgm:cxn modelId="{312DC0A5-9AB0-428D-B676-6B04B0481169}" type="presOf" srcId="{6B771C8A-8D67-4594-96CA-9FAE78CDC041}" destId="{A5A75D2A-7045-420E-8955-0DE287805FF2}" srcOrd="0" destOrd="0" presId="urn:microsoft.com/office/officeart/2011/layout/InterconnectedBlockProcess"/>
    <dgm:cxn modelId="{405177C8-8A42-415D-9EC6-B2DF52E581D3}" srcId="{503BFE9A-D097-45C1-B7CE-74B972334342}" destId="{6B771C8A-8D67-4594-96CA-9FAE78CDC041}" srcOrd="0" destOrd="0" parTransId="{6DEABAFD-E7E1-457D-950C-BDD0B658C8D8}" sibTransId="{85BB2B2A-5DCB-4C9B-ADE6-108B2207DBFA}"/>
    <dgm:cxn modelId="{6FA24E84-5106-4DF9-9B49-781319C64103}" type="presOf" srcId="{C9D7F62F-582D-4E42-A431-C95B23F612A0}" destId="{1529DCBD-C4D6-41B7-BB07-3C0D01C10004}" srcOrd="0" destOrd="0" presId="urn:microsoft.com/office/officeart/2011/layout/InterconnectedBlockProcess"/>
    <dgm:cxn modelId="{4D113EB1-CDED-4385-B944-92A5F5523820}" type="presOf" srcId="{D1A5C56E-D661-4563-B775-A3E31F064080}" destId="{B78375B9-359D-4CA6-9994-1C6AC39051A2}" srcOrd="0" destOrd="0" presId="urn:microsoft.com/office/officeart/2011/layout/InterconnectedBlockProcess"/>
    <dgm:cxn modelId="{AE5B8817-4EFC-45AB-A64B-EFA161D7DD1B}" srcId="{D98B4125-F7F8-41B2-AFFE-EDFFFB7BAB60}" destId="{D1A5C56E-D661-4563-B775-A3E31F064080}" srcOrd="0" destOrd="0" parTransId="{E8933A71-3770-432A-A492-1697200D9D56}" sibTransId="{2220D433-BCFE-4E72-86A2-90F0181B1DD0}"/>
    <dgm:cxn modelId="{727E1D79-C828-4669-A9B5-1C9BABC11A98}" srcId="{0A9C62D3-CBA7-4439-967E-06A6E1EECFFE}" destId="{90A94E95-8838-4C54-BCAD-1690AF9675E3}" srcOrd="0" destOrd="0" parTransId="{FBCA0827-8C7A-42E4-9F84-FF98B802EF1E}" sibTransId="{0F720E80-7DC3-4768-9712-0A747AD1D986}"/>
    <dgm:cxn modelId="{7D2937FF-F29C-42FA-8959-54F7F401AB07}" type="presOf" srcId="{6B771C8A-8D67-4594-96CA-9FAE78CDC041}" destId="{9575C373-4497-4A90-B25F-573C1085A873}" srcOrd="1" destOrd="0" presId="urn:microsoft.com/office/officeart/2011/layout/InterconnectedBlockProcess"/>
    <dgm:cxn modelId="{9AEDC602-04D4-4318-92BF-3F9FD62A8731}" srcId="{81883FE0-34E6-42B5-876A-4422117D2D4D}" destId="{0A9C62D3-CBA7-4439-967E-06A6E1EECFFE}" srcOrd="3" destOrd="0" parTransId="{0F610BDB-0BFE-4B21-91C0-35A1C0483871}" sibTransId="{43B97179-8642-4E79-8058-3843DF031B0F}"/>
    <dgm:cxn modelId="{7A9536DD-54AD-497F-95EB-9818B48A95DF}" srcId="{81883FE0-34E6-42B5-876A-4422117D2D4D}" destId="{FC49B757-E107-47CF-8C08-B174CAFA1520}" srcOrd="4" destOrd="0" parTransId="{26102F10-04E5-4DDA-8DE6-8563C829524F}" sibTransId="{62D5521D-A912-4BA4-A5C6-366D849399D6}"/>
    <dgm:cxn modelId="{B49840FD-2E01-448C-A3AE-274292213D2B}" type="presOf" srcId="{C9D7F62F-582D-4E42-A431-C95B23F612A0}" destId="{CA1AE43B-D278-42AF-9F10-4212D7B9FFA2}" srcOrd="1" destOrd="0" presId="urn:microsoft.com/office/officeart/2011/layout/InterconnectedBlockProcess"/>
    <dgm:cxn modelId="{0A35258D-CE41-4A0E-A1C9-316ACE45D369}" type="presOf" srcId="{E1238B41-8D41-4971-BFB5-560D9917A379}" destId="{3A0096D2-0E05-4976-87CC-1F457DCB5DC4}" srcOrd="0" destOrd="0" presId="urn:microsoft.com/office/officeart/2011/layout/InterconnectedBlockProcess"/>
    <dgm:cxn modelId="{52307663-E00C-4124-8B41-E3A96F2B42A7}" srcId="{FC49B757-E107-47CF-8C08-B174CAFA1520}" destId="{C9D7F62F-582D-4E42-A431-C95B23F612A0}" srcOrd="0" destOrd="0" parTransId="{E04EFD3B-F6B8-44EF-AB3F-ECF7F2E4A425}" sibTransId="{02F93C9D-902A-471E-BE28-4B43BC3FB0E6}"/>
    <dgm:cxn modelId="{B3B993CD-4493-4AA1-A332-20E0141E0F62}" type="presOf" srcId="{19BDB771-DD02-4FE7-8220-73C6BB35DCB9}" destId="{11C57BCD-2BB7-45EA-8CA9-BEE73580800A}" srcOrd="0" destOrd="0" presId="urn:microsoft.com/office/officeart/2011/layout/InterconnectedBlockProcess"/>
    <dgm:cxn modelId="{045D9070-0FB4-4C73-BD56-64EAB86F79E6}" type="presOf" srcId="{245D9B0A-0429-4B2A-9CEF-2E98FA985291}" destId="{0A67F3EB-817A-446D-9595-BEEAD4426B49}" srcOrd="0" destOrd="0" presId="urn:microsoft.com/office/officeart/2011/layout/InterconnectedBlockProcess"/>
    <dgm:cxn modelId="{7CA90BD8-255F-4639-AA25-14E441B9379B}" type="presParOf" srcId="{4AAD5B13-D10B-4043-87FB-26073BB94585}" destId="{9F8EDBA3-963F-4C53-84F1-6978E4C3FCA3}" srcOrd="0" destOrd="0" presId="urn:microsoft.com/office/officeart/2011/layout/InterconnectedBlockProcess"/>
    <dgm:cxn modelId="{E90A4B01-23FE-4053-A399-874E58BF3DDD}" type="presParOf" srcId="{9F8EDBA3-963F-4C53-84F1-6978E4C3FCA3}" destId="{B78375B9-359D-4CA6-9994-1C6AC39051A2}" srcOrd="0" destOrd="0" presId="urn:microsoft.com/office/officeart/2011/layout/InterconnectedBlockProcess"/>
    <dgm:cxn modelId="{5C3074DD-F5A8-4593-9186-BFF8184E995C}" type="presParOf" srcId="{4AAD5B13-D10B-4043-87FB-26073BB94585}" destId="{429EF503-91EA-4333-A2A2-41C104E2A288}" srcOrd="1" destOrd="0" presId="urn:microsoft.com/office/officeart/2011/layout/InterconnectedBlockProcess"/>
    <dgm:cxn modelId="{D9CBC8A2-0C0C-4AA3-9564-C1E706B550EE}" type="presParOf" srcId="{4AAD5B13-D10B-4043-87FB-26073BB94585}" destId="{F2D4BDC0-5420-43F8-9B85-67590BCE1728}" srcOrd="2" destOrd="0" presId="urn:microsoft.com/office/officeart/2011/layout/InterconnectedBlockProcess"/>
    <dgm:cxn modelId="{18141FBF-5F0F-479C-9890-8EA01FF3FA31}" type="presParOf" srcId="{4AAD5B13-D10B-4043-87FB-26073BB94585}" destId="{C945E024-7806-44F0-B2A3-28C7E5AEFA4B}" srcOrd="3" destOrd="0" presId="urn:microsoft.com/office/officeart/2011/layout/InterconnectedBlockProcess"/>
    <dgm:cxn modelId="{B6B20320-EE26-4BA1-8CB7-6EFCDC372C9E}" type="presParOf" srcId="{C945E024-7806-44F0-B2A3-28C7E5AEFA4B}" destId="{1529DCBD-C4D6-41B7-BB07-3C0D01C10004}" srcOrd="0" destOrd="0" presId="urn:microsoft.com/office/officeart/2011/layout/InterconnectedBlockProcess"/>
    <dgm:cxn modelId="{186183FD-6102-4ADA-8638-E65A7B4C1795}" type="presParOf" srcId="{4AAD5B13-D10B-4043-87FB-26073BB94585}" destId="{CA1AE43B-D278-42AF-9F10-4212D7B9FFA2}" srcOrd="4" destOrd="0" presId="urn:microsoft.com/office/officeart/2011/layout/InterconnectedBlockProcess"/>
    <dgm:cxn modelId="{B019217C-72CB-46EF-BE09-0C23F3EC051C}" type="presParOf" srcId="{4AAD5B13-D10B-4043-87FB-26073BB94585}" destId="{B623E96C-5395-44FB-90A3-517F0BEB938B}" srcOrd="5" destOrd="0" presId="urn:microsoft.com/office/officeart/2011/layout/InterconnectedBlockProcess"/>
    <dgm:cxn modelId="{89F05138-954F-45DD-9F43-70116695FE1D}" type="presParOf" srcId="{4AAD5B13-D10B-4043-87FB-26073BB94585}" destId="{2DC8B4BE-A9CF-4ADA-9D59-1B69C36033F6}" srcOrd="6" destOrd="0" presId="urn:microsoft.com/office/officeart/2011/layout/InterconnectedBlockProcess"/>
    <dgm:cxn modelId="{65F768EF-B931-44DA-A78A-58D0A987607F}" type="presParOf" srcId="{2DC8B4BE-A9CF-4ADA-9D59-1B69C36033F6}" destId="{B73E2F35-DF6B-445C-9C21-B14805ED1336}" srcOrd="0" destOrd="0" presId="urn:microsoft.com/office/officeart/2011/layout/InterconnectedBlockProcess"/>
    <dgm:cxn modelId="{D9821702-B2D1-4488-B596-F72F4ABC0F12}" type="presParOf" srcId="{4AAD5B13-D10B-4043-87FB-26073BB94585}" destId="{DDB458A6-E807-4348-AD5D-8BF7EC14EF17}" srcOrd="7" destOrd="0" presId="urn:microsoft.com/office/officeart/2011/layout/InterconnectedBlockProcess"/>
    <dgm:cxn modelId="{3EF4AF41-5C2D-4901-B4E5-872CC814675A}" type="presParOf" srcId="{4AAD5B13-D10B-4043-87FB-26073BB94585}" destId="{AC48A497-EA4D-4161-83C4-A37EEBFFCD33}" srcOrd="8" destOrd="0" presId="urn:microsoft.com/office/officeart/2011/layout/InterconnectedBlockProcess"/>
    <dgm:cxn modelId="{13C3952F-0D0B-4432-BF39-135B6C4A6944}" type="presParOf" srcId="{4AAD5B13-D10B-4043-87FB-26073BB94585}" destId="{4B993EF7-CF91-4CC8-8A57-0BE28BFEF4A8}" srcOrd="9" destOrd="0" presId="urn:microsoft.com/office/officeart/2011/layout/InterconnectedBlockProcess"/>
    <dgm:cxn modelId="{7A2F1C21-9792-47F5-9001-AF59534B41E1}" type="presParOf" srcId="{4B993EF7-CF91-4CC8-8A57-0BE28BFEF4A8}" destId="{0A67F3EB-817A-446D-9595-BEEAD4426B49}" srcOrd="0" destOrd="0" presId="urn:microsoft.com/office/officeart/2011/layout/InterconnectedBlockProcess"/>
    <dgm:cxn modelId="{36B425DE-6187-41BC-9C6D-D3F9A6F5448A}" type="presParOf" srcId="{4AAD5B13-D10B-4043-87FB-26073BB94585}" destId="{08F1852E-76A1-48B0-8126-70639BC15F36}" srcOrd="10" destOrd="0" presId="urn:microsoft.com/office/officeart/2011/layout/InterconnectedBlockProcess"/>
    <dgm:cxn modelId="{D18C9ED4-2E33-4D67-AF0C-AEFCB501BA26}" type="presParOf" srcId="{4AAD5B13-D10B-4043-87FB-26073BB94585}" destId="{11C57BCD-2BB7-45EA-8CA9-BEE73580800A}" srcOrd="11" destOrd="0" presId="urn:microsoft.com/office/officeart/2011/layout/InterconnectedBlockProcess"/>
    <dgm:cxn modelId="{681E18F5-0A53-43CD-BB20-8FA86FC799A7}" type="presParOf" srcId="{4AAD5B13-D10B-4043-87FB-26073BB94585}" destId="{468FD83A-F858-4EFD-A6E2-0993FC977711}" srcOrd="12" destOrd="0" presId="urn:microsoft.com/office/officeart/2011/layout/InterconnectedBlockProcess"/>
    <dgm:cxn modelId="{8C9F13E2-E826-4C54-9702-DCC66085ABC7}" type="presParOf" srcId="{468FD83A-F858-4EFD-A6E2-0993FC977711}" destId="{3A0096D2-0E05-4976-87CC-1F457DCB5DC4}" srcOrd="0" destOrd="0" presId="urn:microsoft.com/office/officeart/2011/layout/InterconnectedBlockProcess"/>
    <dgm:cxn modelId="{57F42593-900E-4FF7-B083-DE12F9DFA58A}" type="presParOf" srcId="{4AAD5B13-D10B-4043-87FB-26073BB94585}" destId="{6C9B0923-9E98-46B3-9A28-EF7F300DF5E8}" srcOrd="13" destOrd="0" presId="urn:microsoft.com/office/officeart/2011/layout/InterconnectedBlockProcess"/>
    <dgm:cxn modelId="{C4C7342B-CBC5-4A2B-9EB8-0AFA22BDC12C}" type="presParOf" srcId="{4AAD5B13-D10B-4043-87FB-26073BB94585}" destId="{508DCCBA-0BA8-42DA-8639-E01FD62262DC}" srcOrd="14" destOrd="0" presId="urn:microsoft.com/office/officeart/2011/layout/InterconnectedBlockProcess"/>
    <dgm:cxn modelId="{048C52DD-967F-4767-90D5-83DB6048D3D3}" type="presParOf" srcId="{4AAD5B13-D10B-4043-87FB-26073BB94585}" destId="{29853E12-8A3E-4F46-9A12-FB15BF11048C}" srcOrd="15" destOrd="0" presId="urn:microsoft.com/office/officeart/2011/layout/InterconnectedBlockProcess"/>
    <dgm:cxn modelId="{F0B0EE16-6E34-4837-8FED-E5819555654C}" type="presParOf" srcId="{29853E12-8A3E-4F46-9A12-FB15BF11048C}" destId="{A5A75D2A-7045-420E-8955-0DE287805FF2}" srcOrd="0" destOrd="0" presId="urn:microsoft.com/office/officeart/2011/layout/InterconnectedBlockProcess"/>
    <dgm:cxn modelId="{1EFF2B85-7020-454F-9D74-43850A58D0C3}" type="presParOf" srcId="{4AAD5B13-D10B-4043-87FB-26073BB94585}" destId="{9575C373-4497-4A90-B25F-573C1085A873}" srcOrd="16" destOrd="0" presId="urn:microsoft.com/office/officeart/2011/layout/InterconnectedBlockProcess"/>
    <dgm:cxn modelId="{B2BA7B75-CDF9-4A70-BBFB-84789AB4038B}" type="presParOf" srcId="{4AAD5B13-D10B-4043-87FB-26073BB94585}" destId="{9FF8F014-5D33-48E9-A42A-838AC829BBBF}" srcOrd="17" destOrd="0" presId="urn:microsoft.com/office/officeart/2011/layout/InterconnectedBlock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9A046B-F7E3-43F6-A81D-BEF54395BDCE}" type="doc">
      <dgm:prSet loTypeId="urn:microsoft.com/office/officeart/2009/3/layout/IncreasingArrowsProcess" loCatId="process" qsTypeId="urn:microsoft.com/office/officeart/2005/8/quickstyle/simple1" qsCatId="simple" csTypeId="urn:microsoft.com/office/officeart/2005/8/colors/colorful2" csCatId="colorful" phldr="1"/>
      <dgm:spPr/>
      <dgm:t>
        <a:bodyPr/>
        <a:lstStyle/>
        <a:p>
          <a:endParaRPr lang="en-US"/>
        </a:p>
      </dgm:t>
    </dgm:pt>
    <dgm:pt modelId="{5DD5B739-2637-411B-83A1-141F83196DB9}">
      <dgm:prSet phldrT="[Text]" custT="1"/>
      <dgm:spPr/>
      <dgm:t>
        <a:bodyPr/>
        <a:lstStyle/>
        <a:p>
          <a:r>
            <a:rPr lang="en-US" sz="1800" smtClean="0">
              <a:latin typeface="Times New Roman" panose="02020603050405020304" pitchFamily="18" charset="0"/>
              <a:cs typeface="Times New Roman" panose="02020603050405020304" pitchFamily="18" charset="0"/>
            </a:rPr>
            <a:t>Công đoàn phối hợp với chính quyền</a:t>
          </a:r>
          <a:endParaRPr lang="en-US" sz="1800">
            <a:latin typeface="Times New Roman" panose="02020603050405020304" pitchFamily="18" charset="0"/>
            <a:cs typeface="Times New Roman" panose="02020603050405020304" pitchFamily="18" charset="0"/>
          </a:endParaRPr>
        </a:p>
      </dgm:t>
    </dgm:pt>
    <dgm:pt modelId="{22D86F06-1F84-463F-BA31-9AA0521796DD}" type="parTrans" cxnId="{E366A23F-CD2F-45E1-96FE-ED2581D82DE9}">
      <dgm:prSet/>
      <dgm:spPr/>
      <dgm:t>
        <a:bodyPr/>
        <a:lstStyle/>
        <a:p>
          <a:endParaRPr lang="en-US" sz="2400">
            <a:latin typeface="Times New Roman" panose="02020603050405020304" pitchFamily="18" charset="0"/>
            <a:cs typeface="Times New Roman" panose="02020603050405020304" pitchFamily="18" charset="0"/>
          </a:endParaRPr>
        </a:p>
      </dgm:t>
    </dgm:pt>
    <dgm:pt modelId="{B941A82C-A0E1-4798-824A-E4C76E6B43B8}" type="sibTrans" cxnId="{E366A23F-CD2F-45E1-96FE-ED2581D82DE9}">
      <dgm:prSet/>
      <dgm:spPr/>
      <dgm:t>
        <a:bodyPr/>
        <a:lstStyle/>
        <a:p>
          <a:endParaRPr lang="en-US" sz="2400">
            <a:latin typeface="Times New Roman" panose="02020603050405020304" pitchFamily="18" charset="0"/>
            <a:cs typeface="Times New Roman" panose="02020603050405020304" pitchFamily="18" charset="0"/>
          </a:endParaRPr>
        </a:p>
      </dgm:t>
    </dgm:pt>
    <dgm:pt modelId="{64DC993F-5AB3-48CF-8F1B-2B37581F6124}">
      <dgm:prSet phldrT="[Text]" custT="1"/>
      <dgm:spPr/>
      <dgm:t>
        <a:bodyPr/>
        <a:lstStyle/>
        <a:p>
          <a:r>
            <a:rPr lang="en-US" sz="1800" smtClean="0">
              <a:latin typeface="Times New Roman" panose="02020603050405020304" pitchFamily="18" charset="0"/>
              <a:cs typeface="Times New Roman" panose="02020603050405020304" pitchFamily="18" charset="0"/>
            </a:rPr>
            <a:t>Đã triển khai thực hiện đầy đủ</a:t>
          </a:r>
          <a:endParaRPr lang="en-US" sz="1800">
            <a:latin typeface="Times New Roman" panose="02020603050405020304" pitchFamily="18" charset="0"/>
            <a:cs typeface="Times New Roman" panose="02020603050405020304" pitchFamily="18" charset="0"/>
          </a:endParaRPr>
        </a:p>
      </dgm:t>
    </dgm:pt>
    <dgm:pt modelId="{3BF7AD1C-B587-4F52-8180-4FB818BEF44A}" type="parTrans" cxnId="{B0709F2C-6A3F-4F6E-BFAE-DADC606DD0E3}">
      <dgm:prSet/>
      <dgm:spPr/>
      <dgm:t>
        <a:bodyPr/>
        <a:lstStyle/>
        <a:p>
          <a:endParaRPr lang="en-US" sz="2400">
            <a:latin typeface="Times New Roman" panose="02020603050405020304" pitchFamily="18" charset="0"/>
            <a:cs typeface="Times New Roman" panose="02020603050405020304" pitchFamily="18" charset="0"/>
          </a:endParaRPr>
        </a:p>
      </dgm:t>
    </dgm:pt>
    <dgm:pt modelId="{0F08D054-7A28-4755-9A4A-288E3557BB48}" type="sibTrans" cxnId="{B0709F2C-6A3F-4F6E-BFAE-DADC606DD0E3}">
      <dgm:prSet/>
      <dgm:spPr/>
      <dgm:t>
        <a:bodyPr/>
        <a:lstStyle/>
        <a:p>
          <a:endParaRPr lang="en-US" sz="2400">
            <a:latin typeface="Times New Roman" panose="02020603050405020304" pitchFamily="18" charset="0"/>
            <a:cs typeface="Times New Roman" panose="02020603050405020304" pitchFamily="18" charset="0"/>
          </a:endParaRPr>
        </a:p>
      </dgm:t>
    </dgm:pt>
    <dgm:pt modelId="{530EF7B8-02FA-414B-834B-58A386CC508C}">
      <dgm:prSet phldrT="[Text]" custT="1"/>
      <dgm:spPr/>
      <dgm:t>
        <a:bodyPr/>
        <a:lstStyle/>
        <a:p>
          <a:r>
            <a:rPr lang="en-US" sz="1800" smtClean="0">
              <a:latin typeface="Times New Roman" panose="02020603050405020304" pitchFamily="18" charset="0"/>
              <a:cs typeface="Times New Roman" panose="02020603050405020304" pitchFamily="18" charset="0"/>
            </a:rPr>
            <a:t>81 sáng kiến được Sở Giáo dục và Đào tạo công nhận phạm vi ảnh hưởng cấp ngành, 67 sáng kiến được Trường công nhận.</a:t>
          </a:r>
          <a:endParaRPr lang="en-US" sz="1800">
            <a:latin typeface="Times New Roman" panose="02020603050405020304" pitchFamily="18" charset="0"/>
            <a:cs typeface="Times New Roman" panose="02020603050405020304" pitchFamily="18" charset="0"/>
          </a:endParaRPr>
        </a:p>
      </dgm:t>
    </dgm:pt>
    <dgm:pt modelId="{1095B82A-8062-49F2-BDD4-B98FDCAA05F7}" type="parTrans" cxnId="{28C456A4-3699-4242-B226-7B72370BE996}">
      <dgm:prSet/>
      <dgm:spPr/>
      <dgm:t>
        <a:bodyPr/>
        <a:lstStyle/>
        <a:p>
          <a:endParaRPr lang="en-US" sz="2400">
            <a:latin typeface="Times New Roman" panose="02020603050405020304" pitchFamily="18" charset="0"/>
            <a:cs typeface="Times New Roman" panose="02020603050405020304" pitchFamily="18" charset="0"/>
          </a:endParaRPr>
        </a:p>
      </dgm:t>
    </dgm:pt>
    <dgm:pt modelId="{69FB6B32-EB9A-4164-8018-480E74B02A3C}" type="sibTrans" cxnId="{28C456A4-3699-4242-B226-7B72370BE996}">
      <dgm:prSet/>
      <dgm:spPr/>
      <dgm:t>
        <a:bodyPr/>
        <a:lstStyle/>
        <a:p>
          <a:endParaRPr lang="en-US" sz="2400">
            <a:latin typeface="Times New Roman" panose="02020603050405020304" pitchFamily="18" charset="0"/>
            <a:cs typeface="Times New Roman" panose="02020603050405020304" pitchFamily="18" charset="0"/>
          </a:endParaRPr>
        </a:p>
      </dgm:t>
    </dgm:pt>
    <dgm:pt modelId="{73CF5570-4DCB-47E7-A17E-371215112DB8}">
      <dgm:prSet phldrT="[Text]" custT="1"/>
      <dgm:spPr/>
      <dgm:t>
        <a:bodyPr/>
        <a:lstStyle/>
        <a:p>
          <a:r>
            <a:rPr lang="en-US" sz="1800" smtClean="0">
              <a:latin typeface="Times New Roman" panose="02020603050405020304" pitchFamily="18" charset="0"/>
              <a:cs typeface="Times New Roman" panose="02020603050405020304" pitchFamily="18" charset="0"/>
            </a:rPr>
            <a:t>Tổ chuyên môn phối hợp với tổ công đoàn</a:t>
          </a:r>
          <a:endParaRPr lang="en-US" sz="1800">
            <a:latin typeface="Times New Roman" panose="02020603050405020304" pitchFamily="18" charset="0"/>
            <a:cs typeface="Times New Roman" panose="02020603050405020304" pitchFamily="18" charset="0"/>
          </a:endParaRPr>
        </a:p>
      </dgm:t>
    </dgm:pt>
    <dgm:pt modelId="{CDA62036-2A94-425F-AA5A-525D8ECC9843}" type="sibTrans" cxnId="{DC05A7FF-3164-45FD-A9AA-841C75466DCF}">
      <dgm:prSet/>
      <dgm:spPr/>
      <dgm:t>
        <a:bodyPr/>
        <a:lstStyle/>
        <a:p>
          <a:endParaRPr lang="en-US" sz="2400">
            <a:latin typeface="Times New Roman" panose="02020603050405020304" pitchFamily="18" charset="0"/>
            <a:cs typeface="Times New Roman" panose="02020603050405020304" pitchFamily="18" charset="0"/>
          </a:endParaRPr>
        </a:p>
      </dgm:t>
    </dgm:pt>
    <dgm:pt modelId="{22661C48-D1D5-42F9-8087-D05D5875E717}" type="parTrans" cxnId="{DC05A7FF-3164-45FD-A9AA-841C75466DCF}">
      <dgm:prSet/>
      <dgm:spPr/>
      <dgm:t>
        <a:bodyPr/>
        <a:lstStyle/>
        <a:p>
          <a:endParaRPr lang="en-US" sz="2400">
            <a:latin typeface="Times New Roman" panose="02020603050405020304" pitchFamily="18" charset="0"/>
            <a:cs typeface="Times New Roman" panose="02020603050405020304" pitchFamily="18" charset="0"/>
          </a:endParaRPr>
        </a:p>
      </dgm:t>
    </dgm:pt>
    <dgm:pt modelId="{8FE1235F-4C1F-439C-A4B9-E8CA020A2FFB}">
      <dgm:prSet phldrT="[Text]" custT="1"/>
      <dgm:spPr/>
      <dgm:t>
        <a:bodyPr/>
        <a:lstStyle/>
        <a:p>
          <a:r>
            <a:rPr lang="en-US" sz="1800" smtClean="0">
              <a:latin typeface="Times New Roman" panose="02020603050405020304" pitchFamily="18" charset="0"/>
              <a:cs typeface="Times New Roman" panose="02020603050405020304" pitchFamily="18" charset="0"/>
            </a:rPr>
            <a:t>Đã thực hiện đầy đủ </a:t>
          </a:r>
          <a:endParaRPr lang="en-US" sz="1800">
            <a:latin typeface="Times New Roman" panose="02020603050405020304" pitchFamily="18" charset="0"/>
            <a:cs typeface="Times New Roman" panose="02020603050405020304" pitchFamily="18" charset="0"/>
          </a:endParaRPr>
        </a:p>
      </dgm:t>
    </dgm:pt>
    <dgm:pt modelId="{8EB48542-37ED-4FF0-AB75-F4F7B2137D22}" type="parTrans" cxnId="{3C23CF6F-5D6F-4929-8E09-90D5FDF26BBD}">
      <dgm:prSet/>
      <dgm:spPr/>
      <dgm:t>
        <a:bodyPr/>
        <a:lstStyle/>
        <a:p>
          <a:endParaRPr lang="en-US" sz="2400">
            <a:latin typeface="Times New Roman" panose="02020603050405020304" pitchFamily="18" charset="0"/>
            <a:cs typeface="Times New Roman" panose="02020603050405020304" pitchFamily="18" charset="0"/>
          </a:endParaRPr>
        </a:p>
      </dgm:t>
    </dgm:pt>
    <dgm:pt modelId="{6F623EE8-1880-4A8F-B3D3-1AABE1A8A9BE}" type="sibTrans" cxnId="{3C23CF6F-5D6F-4929-8E09-90D5FDF26BBD}">
      <dgm:prSet/>
      <dgm:spPr/>
      <dgm:t>
        <a:bodyPr/>
        <a:lstStyle/>
        <a:p>
          <a:endParaRPr lang="en-US" sz="2400">
            <a:latin typeface="Times New Roman" panose="02020603050405020304" pitchFamily="18" charset="0"/>
            <a:cs typeface="Times New Roman" panose="02020603050405020304" pitchFamily="18" charset="0"/>
          </a:endParaRPr>
        </a:p>
      </dgm:t>
    </dgm:pt>
    <dgm:pt modelId="{587A2DF2-0406-4878-ABFD-3B1B737D60B7}">
      <dgm:prSet phldrT="[Text]" custT="1"/>
      <dgm:spPr/>
      <dgm:t>
        <a:bodyPr/>
        <a:lstStyle/>
        <a:p>
          <a:r>
            <a:rPr lang="en-US" sz="1800" smtClean="0">
              <a:latin typeface="Times New Roman" panose="02020603050405020304" pitchFamily="18" charset="0"/>
              <a:cs typeface="Times New Roman" panose="02020603050405020304" pitchFamily="18" charset="0"/>
            </a:rPr>
            <a:t>Mỗi CB-GV-NV có một ý tưởng, sáng kiến, giải pháp</a:t>
          </a:r>
          <a:endParaRPr lang="en-US" sz="1800">
            <a:latin typeface="Times New Roman" panose="02020603050405020304" pitchFamily="18" charset="0"/>
            <a:cs typeface="Times New Roman" panose="02020603050405020304" pitchFamily="18" charset="0"/>
          </a:endParaRPr>
        </a:p>
      </dgm:t>
    </dgm:pt>
    <dgm:pt modelId="{649ABEA7-1DCF-4895-8818-8830A6FB0FEA}" type="sibTrans" cxnId="{F7936AF1-1100-4B5B-9970-5B83013032E6}">
      <dgm:prSet/>
      <dgm:spPr/>
      <dgm:t>
        <a:bodyPr/>
        <a:lstStyle/>
        <a:p>
          <a:endParaRPr lang="en-US" sz="2400">
            <a:latin typeface="Times New Roman" panose="02020603050405020304" pitchFamily="18" charset="0"/>
            <a:cs typeface="Times New Roman" panose="02020603050405020304" pitchFamily="18" charset="0"/>
          </a:endParaRPr>
        </a:p>
      </dgm:t>
    </dgm:pt>
    <dgm:pt modelId="{D26F8C4D-2073-4AF9-B835-213817DBFBEC}" type="parTrans" cxnId="{F7936AF1-1100-4B5B-9970-5B83013032E6}">
      <dgm:prSet/>
      <dgm:spPr/>
      <dgm:t>
        <a:bodyPr/>
        <a:lstStyle/>
        <a:p>
          <a:endParaRPr lang="en-US" sz="2400">
            <a:latin typeface="Times New Roman" panose="02020603050405020304" pitchFamily="18" charset="0"/>
            <a:cs typeface="Times New Roman" panose="02020603050405020304" pitchFamily="18" charset="0"/>
          </a:endParaRPr>
        </a:p>
      </dgm:t>
    </dgm:pt>
    <dgm:pt modelId="{A3F308F4-4322-45F4-BD6E-DF98B27319FE}" type="pres">
      <dgm:prSet presAssocID="{F29A046B-F7E3-43F6-A81D-BEF54395BDCE}" presName="Name0" presStyleCnt="0">
        <dgm:presLayoutVars>
          <dgm:chMax val="5"/>
          <dgm:chPref val="5"/>
          <dgm:dir/>
          <dgm:animLvl val="lvl"/>
        </dgm:presLayoutVars>
      </dgm:prSet>
      <dgm:spPr/>
      <dgm:t>
        <a:bodyPr/>
        <a:lstStyle/>
        <a:p>
          <a:endParaRPr lang="en-US"/>
        </a:p>
      </dgm:t>
    </dgm:pt>
    <dgm:pt modelId="{E0D56B65-113D-4A5D-9774-C6A700F16CCB}" type="pres">
      <dgm:prSet presAssocID="{5DD5B739-2637-411B-83A1-141F83196DB9}" presName="parentText1" presStyleLbl="node1" presStyleIdx="0" presStyleCnt="3">
        <dgm:presLayoutVars>
          <dgm:chMax/>
          <dgm:chPref val="3"/>
          <dgm:bulletEnabled val="1"/>
        </dgm:presLayoutVars>
      </dgm:prSet>
      <dgm:spPr/>
      <dgm:t>
        <a:bodyPr/>
        <a:lstStyle/>
        <a:p>
          <a:endParaRPr lang="en-US"/>
        </a:p>
      </dgm:t>
    </dgm:pt>
    <dgm:pt modelId="{69F34A2B-EF7A-4933-BAF1-7A081C4E9948}" type="pres">
      <dgm:prSet presAssocID="{5DD5B739-2637-411B-83A1-141F83196DB9}" presName="childText1" presStyleLbl="solidAlignAcc1" presStyleIdx="0" presStyleCnt="3" custScaleY="34661" custLinFactNeighborY="-42612">
        <dgm:presLayoutVars>
          <dgm:chMax val="0"/>
          <dgm:chPref val="0"/>
          <dgm:bulletEnabled val="1"/>
        </dgm:presLayoutVars>
      </dgm:prSet>
      <dgm:spPr/>
      <dgm:t>
        <a:bodyPr/>
        <a:lstStyle/>
        <a:p>
          <a:endParaRPr lang="en-US"/>
        </a:p>
      </dgm:t>
    </dgm:pt>
    <dgm:pt modelId="{20A10D5A-071E-4AB5-8B07-F05D9625D94F}" type="pres">
      <dgm:prSet presAssocID="{73CF5570-4DCB-47E7-A17E-371215112DB8}" presName="parentText2" presStyleLbl="node1" presStyleIdx="1" presStyleCnt="3">
        <dgm:presLayoutVars>
          <dgm:chMax/>
          <dgm:chPref val="3"/>
          <dgm:bulletEnabled val="1"/>
        </dgm:presLayoutVars>
      </dgm:prSet>
      <dgm:spPr/>
      <dgm:t>
        <a:bodyPr/>
        <a:lstStyle/>
        <a:p>
          <a:endParaRPr lang="en-US"/>
        </a:p>
      </dgm:t>
    </dgm:pt>
    <dgm:pt modelId="{9E5C5167-51F1-4C18-AB95-BFB8EB1140FA}" type="pres">
      <dgm:prSet presAssocID="{73CF5570-4DCB-47E7-A17E-371215112DB8}" presName="childText2" presStyleLbl="solidAlignAcc1" presStyleIdx="1" presStyleCnt="3" custScaleX="100332" custScaleY="41310" custLinFactNeighborX="-610" custLinFactNeighborY="-32815">
        <dgm:presLayoutVars>
          <dgm:chMax val="0"/>
          <dgm:chPref val="0"/>
          <dgm:bulletEnabled val="1"/>
        </dgm:presLayoutVars>
      </dgm:prSet>
      <dgm:spPr/>
      <dgm:t>
        <a:bodyPr/>
        <a:lstStyle/>
        <a:p>
          <a:endParaRPr lang="en-US"/>
        </a:p>
      </dgm:t>
    </dgm:pt>
    <dgm:pt modelId="{39A40941-A472-447D-861E-B8F0B6CE6106}" type="pres">
      <dgm:prSet presAssocID="{587A2DF2-0406-4878-ABFD-3B1B737D60B7}" presName="parentText3" presStyleLbl="node1" presStyleIdx="2" presStyleCnt="3">
        <dgm:presLayoutVars>
          <dgm:chMax/>
          <dgm:chPref val="3"/>
          <dgm:bulletEnabled val="1"/>
        </dgm:presLayoutVars>
      </dgm:prSet>
      <dgm:spPr/>
      <dgm:t>
        <a:bodyPr/>
        <a:lstStyle/>
        <a:p>
          <a:endParaRPr lang="en-US"/>
        </a:p>
      </dgm:t>
    </dgm:pt>
    <dgm:pt modelId="{62C4F442-1E1D-4D4D-8A50-E46C3778BD45}" type="pres">
      <dgm:prSet presAssocID="{587A2DF2-0406-4878-ABFD-3B1B737D60B7}" presName="childText3" presStyleLbl="solidAlignAcc1" presStyleIdx="2" presStyleCnt="3" custScaleY="55567" custLinFactNeighborX="-610" custLinFactNeighborY="-24214">
        <dgm:presLayoutVars>
          <dgm:chMax val="0"/>
          <dgm:chPref val="0"/>
          <dgm:bulletEnabled val="1"/>
        </dgm:presLayoutVars>
      </dgm:prSet>
      <dgm:spPr/>
      <dgm:t>
        <a:bodyPr/>
        <a:lstStyle/>
        <a:p>
          <a:endParaRPr lang="en-US"/>
        </a:p>
      </dgm:t>
    </dgm:pt>
  </dgm:ptLst>
  <dgm:cxnLst>
    <dgm:cxn modelId="{B0709F2C-6A3F-4F6E-BFAE-DADC606DD0E3}" srcId="{73CF5570-4DCB-47E7-A17E-371215112DB8}" destId="{64DC993F-5AB3-48CF-8F1B-2B37581F6124}" srcOrd="0" destOrd="0" parTransId="{3BF7AD1C-B587-4F52-8180-4FB818BEF44A}" sibTransId="{0F08D054-7A28-4755-9A4A-288E3557BB48}"/>
    <dgm:cxn modelId="{DC05A7FF-3164-45FD-A9AA-841C75466DCF}" srcId="{F29A046B-F7E3-43F6-A81D-BEF54395BDCE}" destId="{73CF5570-4DCB-47E7-A17E-371215112DB8}" srcOrd="1" destOrd="0" parTransId="{22661C48-D1D5-42F9-8087-D05D5875E717}" sibTransId="{CDA62036-2A94-425F-AA5A-525D8ECC9843}"/>
    <dgm:cxn modelId="{F7936AF1-1100-4B5B-9970-5B83013032E6}" srcId="{F29A046B-F7E3-43F6-A81D-BEF54395BDCE}" destId="{587A2DF2-0406-4878-ABFD-3B1B737D60B7}" srcOrd="2" destOrd="0" parTransId="{D26F8C4D-2073-4AF9-B835-213817DBFBEC}" sibTransId="{649ABEA7-1DCF-4895-8818-8830A6FB0FEA}"/>
    <dgm:cxn modelId="{28C456A4-3699-4242-B226-7B72370BE996}" srcId="{587A2DF2-0406-4878-ABFD-3B1B737D60B7}" destId="{530EF7B8-02FA-414B-834B-58A386CC508C}" srcOrd="0" destOrd="0" parTransId="{1095B82A-8062-49F2-BDD4-B98FDCAA05F7}" sibTransId="{69FB6B32-EB9A-4164-8018-480E74B02A3C}"/>
    <dgm:cxn modelId="{B88FCBB5-AB69-47D4-87A1-74E405F63268}" type="presOf" srcId="{64DC993F-5AB3-48CF-8F1B-2B37581F6124}" destId="{9E5C5167-51F1-4C18-AB95-BFB8EB1140FA}" srcOrd="0" destOrd="0" presId="urn:microsoft.com/office/officeart/2009/3/layout/IncreasingArrowsProcess"/>
    <dgm:cxn modelId="{DDAF206C-6AFE-4BC7-87A5-94E2B944AB10}" type="presOf" srcId="{8FE1235F-4C1F-439C-A4B9-E8CA020A2FFB}" destId="{69F34A2B-EF7A-4933-BAF1-7A081C4E9948}" srcOrd="0" destOrd="0" presId="urn:microsoft.com/office/officeart/2009/3/layout/IncreasingArrowsProcess"/>
    <dgm:cxn modelId="{276B2FDD-3884-4BC5-B9E8-BB500747069B}" type="presOf" srcId="{73CF5570-4DCB-47E7-A17E-371215112DB8}" destId="{20A10D5A-071E-4AB5-8B07-F05D9625D94F}" srcOrd="0" destOrd="0" presId="urn:microsoft.com/office/officeart/2009/3/layout/IncreasingArrowsProcess"/>
    <dgm:cxn modelId="{DF60D89B-BEF2-41B6-B910-368D3F49FD40}" type="presOf" srcId="{587A2DF2-0406-4878-ABFD-3B1B737D60B7}" destId="{39A40941-A472-447D-861E-B8F0B6CE6106}" srcOrd="0" destOrd="0" presId="urn:microsoft.com/office/officeart/2009/3/layout/IncreasingArrowsProcess"/>
    <dgm:cxn modelId="{CB021B4B-6443-4C94-8708-7C5E00B064DE}" type="presOf" srcId="{F29A046B-F7E3-43F6-A81D-BEF54395BDCE}" destId="{A3F308F4-4322-45F4-BD6E-DF98B27319FE}" srcOrd="0" destOrd="0" presId="urn:microsoft.com/office/officeart/2009/3/layout/IncreasingArrowsProcess"/>
    <dgm:cxn modelId="{93E0D92E-CDF1-4B00-B53A-CD39854C8AAF}" type="presOf" srcId="{5DD5B739-2637-411B-83A1-141F83196DB9}" destId="{E0D56B65-113D-4A5D-9774-C6A700F16CCB}" srcOrd="0" destOrd="0" presId="urn:microsoft.com/office/officeart/2009/3/layout/IncreasingArrowsProcess"/>
    <dgm:cxn modelId="{3C23CF6F-5D6F-4929-8E09-90D5FDF26BBD}" srcId="{5DD5B739-2637-411B-83A1-141F83196DB9}" destId="{8FE1235F-4C1F-439C-A4B9-E8CA020A2FFB}" srcOrd="0" destOrd="0" parTransId="{8EB48542-37ED-4FF0-AB75-F4F7B2137D22}" sibTransId="{6F623EE8-1880-4A8F-B3D3-1AABE1A8A9BE}"/>
    <dgm:cxn modelId="{E366A23F-CD2F-45E1-96FE-ED2581D82DE9}" srcId="{F29A046B-F7E3-43F6-A81D-BEF54395BDCE}" destId="{5DD5B739-2637-411B-83A1-141F83196DB9}" srcOrd="0" destOrd="0" parTransId="{22D86F06-1F84-463F-BA31-9AA0521796DD}" sibTransId="{B941A82C-A0E1-4798-824A-E4C76E6B43B8}"/>
    <dgm:cxn modelId="{B34B7DF1-5E82-4B30-9FCF-B153F278CA77}" type="presOf" srcId="{530EF7B8-02FA-414B-834B-58A386CC508C}" destId="{62C4F442-1E1D-4D4D-8A50-E46C3778BD45}" srcOrd="0" destOrd="0" presId="urn:microsoft.com/office/officeart/2009/3/layout/IncreasingArrowsProcess"/>
    <dgm:cxn modelId="{E0D9DFC5-6C09-4A6C-9C5D-14DBD0D47127}" type="presParOf" srcId="{A3F308F4-4322-45F4-BD6E-DF98B27319FE}" destId="{E0D56B65-113D-4A5D-9774-C6A700F16CCB}" srcOrd="0" destOrd="0" presId="urn:microsoft.com/office/officeart/2009/3/layout/IncreasingArrowsProcess"/>
    <dgm:cxn modelId="{51CC1473-6020-4213-8B59-D5E4673D5389}" type="presParOf" srcId="{A3F308F4-4322-45F4-BD6E-DF98B27319FE}" destId="{69F34A2B-EF7A-4933-BAF1-7A081C4E9948}" srcOrd="1" destOrd="0" presId="urn:microsoft.com/office/officeart/2009/3/layout/IncreasingArrowsProcess"/>
    <dgm:cxn modelId="{A9218C93-F1B3-47DD-9570-E7DDEFA5FD5F}" type="presParOf" srcId="{A3F308F4-4322-45F4-BD6E-DF98B27319FE}" destId="{20A10D5A-071E-4AB5-8B07-F05D9625D94F}" srcOrd="2" destOrd="0" presId="urn:microsoft.com/office/officeart/2009/3/layout/IncreasingArrowsProcess"/>
    <dgm:cxn modelId="{12E991F7-CF8F-4AAF-AF09-197FA8A7C622}" type="presParOf" srcId="{A3F308F4-4322-45F4-BD6E-DF98B27319FE}" destId="{9E5C5167-51F1-4C18-AB95-BFB8EB1140FA}" srcOrd="3" destOrd="0" presId="urn:microsoft.com/office/officeart/2009/3/layout/IncreasingArrowsProcess"/>
    <dgm:cxn modelId="{B0CAA128-1A07-4991-ABDD-9972BBEF2558}" type="presParOf" srcId="{A3F308F4-4322-45F4-BD6E-DF98B27319FE}" destId="{39A40941-A472-447D-861E-B8F0B6CE6106}" srcOrd="4" destOrd="0" presId="urn:microsoft.com/office/officeart/2009/3/layout/IncreasingArrowsProcess"/>
    <dgm:cxn modelId="{22AE7A55-6B6F-4302-B21C-71DCC825FEB8}" type="presParOf" srcId="{A3F308F4-4322-45F4-BD6E-DF98B27319FE}" destId="{62C4F442-1E1D-4D4D-8A50-E46C3778BD45}" srcOrd="5"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8375B9-359D-4CA6-9994-1C6AC39051A2}">
      <dsp:nvSpPr>
        <dsp:cNvPr id="0" name=""/>
        <dsp:cNvSpPr/>
      </dsp:nvSpPr>
      <dsp:spPr>
        <a:xfrm>
          <a:off x="7228524" y="1494498"/>
          <a:ext cx="1449175" cy="3909510"/>
        </a:xfrm>
        <a:prstGeom prst="wedgeRectCallout">
          <a:avLst>
            <a:gd name="adj1" fmla="val 0"/>
            <a:gd name="adj2" fmla="val 0"/>
          </a:avLst>
        </a:prstGeom>
        <a:solidFill>
          <a:schemeClr val="accent3">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500" tIns="63500" rIns="63500" bIns="63500" numCol="1" spcCol="1270" anchor="t" anchorCtr="0">
          <a:noAutofit/>
        </a:bodyPr>
        <a:lstStyle/>
        <a:p>
          <a:pPr lvl="0" algn="r" defTabSz="889000">
            <a:lnSpc>
              <a:spcPct val="90000"/>
            </a:lnSpc>
            <a:spcBef>
              <a:spcPct val="0"/>
            </a:spcBef>
            <a:spcAft>
              <a:spcPct val="35000"/>
            </a:spcAft>
          </a:pPr>
          <a:r>
            <a:rPr lang="en-US" sz="2000" kern="1200" smtClean="0">
              <a:latin typeface="Times New Roman" panose="02020603050405020304" pitchFamily="18" charset="0"/>
              <a:cs typeface="Times New Roman" panose="02020603050405020304" pitchFamily="18" charset="0"/>
            </a:rPr>
            <a:t>Đẩy mạnh các hoạt động giao lưu, hợp tác quốc tế</a:t>
          </a:r>
          <a:endParaRPr lang="en-US" sz="2000" kern="1200">
            <a:latin typeface="Times New Roman" panose="02020603050405020304" pitchFamily="18" charset="0"/>
            <a:cs typeface="Times New Roman" panose="02020603050405020304" pitchFamily="18" charset="0"/>
          </a:endParaRPr>
        </a:p>
      </dsp:txBody>
      <dsp:txXfrm>
        <a:off x="7412491" y="1494498"/>
        <a:ext cx="1265208" cy="3909510"/>
      </dsp:txXfrm>
    </dsp:sp>
    <dsp:sp modelId="{F2D4BDC0-5420-43F8-9B85-67590BCE1728}">
      <dsp:nvSpPr>
        <dsp:cNvPr id="0" name=""/>
        <dsp:cNvSpPr/>
      </dsp:nvSpPr>
      <dsp:spPr>
        <a:xfrm>
          <a:off x="7245879" y="463391"/>
          <a:ext cx="1431820" cy="1035059"/>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711200">
            <a:lnSpc>
              <a:spcPct val="90000"/>
            </a:lnSpc>
            <a:spcBef>
              <a:spcPct val="0"/>
            </a:spcBef>
            <a:spcAft>
              <a:spcPct val="35000"/>
            </a:spcAft>
          </a:pPr>
          <a:r>
            <a:rPr lang="en-US" sz="1600" kern="1200" smtClean="0">
              <a:latin typeface="Times New Roman" panose="02020603050405020304" pitchFamily="18" charset="0"/>
              <a:cs typeface="Times New Roman" panose="02020603050405020304" pitchFamily="18" charset="0"/>
            </a:rPr>
            <a:t>Đã thực hiện tốt</a:t>
          </a:r>
          <a:endParaRPr lang="en-US" sz="1600" kern="1200">
            <a:latin typeface="Times New Roman" panose="02020603050405020304" pitchFamily="18" charset="0"/>
            <a:cs typeface="Times New Roman" panose="02020603050405020304" pitchFamily="18" charset="0"/>
          </a:endParaRPr>
        </a:p>
      </dsp:txBody>
      <dsp:txXfrm>
        <a:off x="7245879" y="463391"/>
        <a:ext cx="1431820" cy="1035059"/>
      </dsp:txXfrm>
    </dsp:sp>
    <dsp:sp modelId="{1529DCBD-C4D6-41B7-BB07-3C0D01C10004}">
      <dsp:nvSpPr>
        <dsp:cNvPr id="0" name=""/>
        <dsp:cNvSpPr/>
      </dsp:nvSpPr>
      <dsp:spPr>
        <a:xfrm>
          <a:off x="5791496" y="1494498"/>
          <a:ext cx="1449175" cy="3679771"/>
        </a:xfrm>
        <a:prstGeom prst="wedgeRectCallout">
          <a:avLst>
            <a:gd name="adj1" fmla="val 62500"/>
            <a:gd name="adj2" fmla="val 20830"/>
          </a:avLst>
        </a:prstGeom>
        <a:solidFill>
          <a:schemeClr val="accent3">
            <a:tint val="50000"/>
            <a:hueOff val="2143733"/>
            <a:satOff val="-3146"/>
            <a:lumOff val="213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500" tIns="63500" rIns="63500" bIns="63500" numCol="1" spcCol="1270" anchor="t" anchorCtr="0">
          <a:noAutofit/>
        </a:bodyPr>
        <a:lstStyle/>
        <a:p>
          <a:pPr lvl="0" algn="r" defTabSz="889000">
            <a:lnSpc>
              <a:spcPct val="90000"/>
            </a:lnSpc>
            <a:spcBef>
              <a:spcPct val="0"/>
            </a:spcBef>
            <a:spcAft>
              <a:spcPct val="35000"/>
            </a:spcAft>
          </a:pPr>
          <a:r>
            <a:rPr lang="en-US" sz="2000" kern="1200" smtClean="0">
              <a:latin typeface="Times New Roman" panose="02020603050405020304" pitchFamily="18" charset="0"/>
              <a:cs typeface="Times New Roman" panose="02020603050405020304" pitchFamily="18" charset="0"/>
            </a:rPr>
            <a:t>Tăng cường đầu tư phát triển cơ sở vật chất</a:t>
          </a:r>
          <a:endParaRPr lang="en-US" sz="2000" kern="1200">
            <a:latin typeface="Times New Roman" panose="02020603050405020304" pitchFamily="18" charset="0"/>
            <a:cs typeface="Times New Roman" panose="02020603050405020304" pitchFamily="18" charset="0"/>
          </a:endParaRPr>
        </a:p>
      </dsp:txBody>
      <dsp:txXfrm>
        <a:off x="5975464" y="1494498"/>
        <a:ext cx="1265208" cy="3679771"/>
      </dsp:txXfrm>
    </dsp:sp>
    <dsp:sp modelId="{B623E96C-5395-44FB-90A3-517F0BEB938B}">
      <dsp:nvSpPr>
        <dsp:cNvPr id="0" name=""/>
        <dsp:cNvSpPr/>
      </dsp:nvSpPr>
      <dsp:spPr>
        <a:xfrm>
          <a:off x="5796703" y="574555"/>
          <a:ext cx="1449175" cy="919942"/>
        </a:xfrm>
        <a:prstGeom prst="rect">
          <a:avLst/>
        </a:prstGeom>
        <a:solidFill>
          <a:schemeClr val="accent3">
            <a:hueOff val="2250053"/>
            <a:satOff val="-337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711200">
            <a:lnSpc>
              <a:spcPct val="90000"/>
            </a:lnSpc>
            <a:spcBef>
              <a:spcPct val="0"/>
            </a:spcBef>
            <a:spcAft>
              <a:spcPct val="35000"/>
            </a:spcAft>
          </a:pPr>
          <a:r>
            <a:rPr lang="en-US" sz="1600" kern="1200" smtClean="0">
              <a:latin typeface="Times New Roman" panose="02020603050405020304" pitchFamily="18" charset="0"/>
              <a:cs typeface="Times New Roman" panose="02020603050405020304" pitchFamily="18" charset="0"/>
            </a:rPr>
            <a:t>Đã thực hiện tốt</a:t>
          </a:r>
          <a:endParaRPr lang="en-US" sz="1600" kern="1200">
            <a:latin typeface="Times New Roman" panose="02020603050405020304" pitchFamily="18" charset="0"/>
            <a:cs typeface="Times New Roman" panose="02020603050405020304" pitchFamily="18" charset="0"/>
          </a:endParaRPr>
        </a:p>
      </dsp:txBody>
      <dsp:txXfrm>
        <a:off x="5796703" y="574555"/>
        <a:ext cx="1449175" cy="919942"/>
      </dsp:txXfrm>
    </dsp:sp>
    <dsp:sp modelId="{B73E2F35-DF6B-445C-9C21-B14805ED1336}">
      <dsp:nvSpPr>
        <dsp:cNvPr id="0" name=""/>
        <dsp:cNvSpPr/>
      </dsp:nvSpPr>
      <dsp:spPr>
        <a:xfrm>
          <a:off x="4346659" y="1494498"/>
          <a:ext cx="1449175" cy="3449538"/>
        </a:xfrm>
        <a:prstGeom prst="wedgeRectCallout">
          <a:avLst>
            <a:gd name="adj1" fmla="val 62500"/>
            <a:gd name="adj2" fmla="val 20830"/>
          </a:avLst>
        </a:prstGeom>
        <a:solidFill>
          <a:schemeClr val="accent3">
            <a:tint val="50000"/>
            <a:hueOff val="4287466"/>
            <a:satOff val="-6292"/>
            <a:lumOff val="42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500" tIns="63500" rIns="63500" bIns="63500" numCol="1" spcCol="1270" anchor="t" anchorCtr="0">
          <a:noAutofit/>
        </a:bodyPr>
        <a:lstStyle/>
        <a:p>
          <a:pPr lvl="0" algn="r" defTabSz="889000">
            <a:lnSpc>
              <a:spcPct val="90000"/>
            </a:lnSpc>
            <a:spcBef>
              <a:spcPct val="0"/>
            </a:spcBef>
            <a:spcAft>
              <a:spcPct val="35000"/>
            </a:spcAft>
          </a:pPr>
          <a:r>
            <a:rPr lang="en-US" sz="2000" kern="1200" smtClean="0">
              <a:latin typeface="Times New Roman" panose="02020603050405020304" pitchFamily="18" charset="0"/>
              <a:cs typeface="Times New Roman" panose="02020603050405020304" pitchFamily="18" charset="0"/>
            </a:rPr>
            <a:t>Đẩy mạnh công tác bồi dưỡng nâng cao chất lượng đội ngũ cán bộ quản lý, giảng viên, giáo viên, nhân viên</a:t>
          </a:r>
          <a:endParaRPr lang="en-US" sz="2000" kern="1200">
            <a:latin typeface="Times New Roman" panose="02020603050405020304" pitchFamily="18" charset="0"/>
            <a:cs typeface="Times New Roman" panose="02020603050405020304" pitchFamily="18" charset="0"/>
          </a:endParaRPr>
        </a:p>
      </dsp:txBody>
      <dsp:txXfrm>
        <a:off x="4530627" y="1494498"/>
        <a:ext cx="1265208" cy="3449538"/>
      </dsp:txXfrm>
    </dsp:sp>
    <dsp:sp modelId="{AC48A497-EA4D-4161-83C4-A37EEBFFCD33}">
      <dsp:nvSpPr>
        <dsp:cNvPr id="0" name=""/>
        <dsp:cNvSpPr/>
      </dsp:nvSpPr>
      <dsp:spPr>
        <a:xfrm>
          <a:off x="4347527" y="689671"/>
          <a:ext cx="1449175" cy="804826"/>
        </a:xfrm>
        <a:prstGeom prst="rect">
          <a:avLst/>
        </a:prstGeom>
        <a:solidFill>
          <a:schemeClr val="accent3">
            <a:hueOff val="4500106"/>
            <a:satOff val="-6752"/>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711200">
            <a:lnSpc>
              <a:spcPct val="90000"/>
            </a:lnSpc>
            <a:spcBef>
              <a:spcPct val="0"/>
            </a:spcBef>
            <a:spcAft>
              <a:spcPct val="35000"/>
            </a:spcAft>
          </a:pPr>
          <a:r>
            <a:rPr lang="en-US" sz="1600" kern="1200" smtClean="0">
              <a:latin typeface="Times New Roman" panose="02020603050405020304" pitchFamily="18" charset="0"/>
              <a:cs typeface="Times New Roman" panose="02020603050405020304" pitchFamily="18" charset="0"/>
            </a:rPr>
            <a:t>Đã thực hiện tốt</a:t>
          </a:r>
          <a:endParaRPr lang="en-US" sz="1600" kern="1200">
            <a:latin typeface="Times New Roman" panose="02020603050405020304" pitchFamily="18" charset="0"/>
            <a:cs typeface="Times New Roman" panose="02020603050405020304" pitchFamily="18" charset="0"/>
          </a:endParaRPr>
        </a:p>
      </dsp:txBody>
      <dsp:txXfrm>
        <a:off x="4347527" y="689671"/>
        <a:ext cx="1449175" cy="804826"/>
      </dsp:txXfrm>
    </dsp:sp>
    <dsp:sp modelId="{0A67F3EB-817A-446D-9595-BEEAD4426B49}">
      <dsp:nvSpPr>
        <dsp:cNvPr id="0" name=""/>
        <dsp:cNvSpPr/>
      </dsp:nvSpPr>
      <dsp:spPr>
        <a:xfrm>
          <a:off x="2897484" y="1494498"/>
          <a:ext cx="1449175" cy="3219800"/>
        </a:xfrm>
        <a:prstGeom prst="wedgeRectCallout">
          <a:avLst>
            <a:gd name="adj1" fmla="val 62500"/>
            <a:gd name="adj2" fmla="val 20830"/>
          </a:avLst>
        </a:prstGeom>
        <a:solidFill>
          <a:schemeClr val="accent3">
            <a:tint val="50000"/>
            <a:hueOff val="6431199"/>
            <a:satOff val="-9437"/>
            <a:lumOff val="63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500" tIns="63500" rIns="63500" bIns="63500" numCol="1" spcCol="1270" anchor="t" anchorCtr="0">
          <a:noAutofit/>
        </a:bodyPr>
        <a:lstStyle/>
        <a:p>
          <a:pPr lvl="0" algn="r" defTabSz="889000">
            <a:lnSpc>
              <a:spcPct val="90000"/>
            </a:lnSpc>
            <a:spcBef>
              <a:spcPct val="0"/>
            </a:spcBef>
            <a:spcAft>
              <a:spcPct val="35000"/>
            </a:spcAft>
          </a:pPr>
          <a:r>
            <a:rPr lang="en-US" sz="2000" kern="1200" smtClean="0">
              <a:latin typeface="Times New Roman" panose="02020603050405020304" pitchFamily="18" charset="0"/>
              <a:cs typeface="Times New Roman" panose="02020603050405020304" pitchFamily="18" charset="0"/>
            </a:rPr>
            <a:t>Tiếp tục đổi mới công tác quản lý giáo dục và đào tạo</a:t>
          </a:r>
          <a:endParaRPr lang="en-US" sz="2000" kern="1200">
            <a:latin typeface="Times New Roman" panose="02020603050405020304" pitchFamily="18" charset="0"/>
            <a:cs typeface="Times New Roman" panose="02020603050405020304" pitchFamily="18" charset="0"/>
          </a:endParaRPr>
        </a:p>
      </dsp:txBody>
      <dsp:txXfrm>
        <a:off x="3081451" y="1494498"/>
        <a:ext cx="1265208" cy="3219800"/>
      </dsp:txXfrm>
    </dsp:sp>
    <dsp:sp modelId="{11C57BCD-2BB7-45EA-8CA9-BEE73580800A}">
      <dsp:nvSpPr>
        <dsp:cNvPr id="0" name=""/>
        <dsp:cNvSpPr/>
      </dsp:nvSpPr>
      <dsp:spPr>
        <a:xfrm>
          <a:off x="2897484" y="808246"/>
          <a:ext cx="1449175" cy="689710"/>
        </a:xfrm>
        <a:prstGeom prst="rect">
          <a:avLst/>
        </a:prstGeom>
        <a:solidFill>
          <a:schemeClr val="accent3">
            <a:hueOff val="6750158"/>
            <a:satOff val="-10128"/>
            <a:lumOff val="-16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711200">
            <a:lnSpc>
              <a:spcPct val="90000"/>
            </a:lnSpc>
            <a:spcBef>
              <a:spcPct val="0"/>
            </a:spcBef>
            <a:spcAft>
              <a:spcPct val="35000"/>
            </a:spcAft>
          </a:pPr>
          <a:r>
            <a:rPr lang="en-US" sz="1600" kern="1200" smtClean="0">
              <a:latin typeface="Times New Roman" panose="02020603050405020304" pitchFamily="18" charset="0"/>
              <a:cs typeface="Times New Roman" panose="02020603050405020304" pitchFamily="18" charset="0"/>
            </a:rPr>
            <a:t>Đã thực hiện tốt</a:t>
          </a:r>
          <a:endParaRPr lang="en-US" sz="1600" kern="1200">
            <a:latin typeface="Times New Roman" panose="02020603050405020304" pitchFamily="18" charset="0"/>
            <a:cs typeface="Times New Roman" panose="02020603050405020304" pitchFamily="18" charset="0"/>
          </a:endParaRPr>
        </a:p>
      </dsp:txBody>
      <dsp:txXfrm>
        <a:off x="2897484" y="808246"/>
        <a:ext cx="1449175" cy="689710"/>
      </dsp:txXfrm>
    </dsp:sp>
    <dsp:sp modelId="{3A0096D2-0E05-4976-87CC-1F457DCB5DC4}">
      <dsp:nvSpPr>
        <dsp:cNvPr id="0" name=""/>
        <dsp:cNvSpPr/>
      </dsp:nvSpPr>
      <dsp:spPr>
        <a:xfrm>
          <a:off x="1449175" y="1494498"/>
          <a:ext cx="1449175" cy="2989567"/>
        </a:xfrm>
        <a:prstGeom prst="wedgeRectCallout">
          <a:avLst>
            <a:gd name="adj1" fmla="val 62500"/>
            <a:gd name="adj2" fmla="val 20830"/>
          </a:avLst>
        </a:prstGeom>
        <a:solidFill>
          <a:schemeClr val="accent3">
            <a:tint val="50000"/>
            <a:hueOff val="8574932"/>
            <a:satOff val="-12583"/>
            <a:lumOff val="85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500" tIns="63500" rIns="63500" bIns="63500" numCol="1" spcCol="1270" anchor="t" anchorCtr="0">
          <a:noAutofit/>
        </a:bodyPr>
        <a:lstStyle/>
        <a:p>
          <a:pPr lvl="0" algn="r" defTabSz="889000">
            <a:lnSpc>
              <a:spcPct val="90000"/>
            </a:lnSpc>
            <a:spcBef>
              <a:spcPct val="0"/>
            </a:spcBef>
            <a:spcAft>
              <a:spcPct val="35000"/>
            </a:spcAft>
          </a:pPr>
          <a:r>
            <a:rPr lang="en-US" sz="2000" kern="1200" smtClean="0">
              <a:latin typeface="Times New Roman" panose="02020603050405020304" pitchFamily="18" charset="0"/>
              <a:cs typeface="Times New Roman" panose="02020603050405020304" pitchFamily="18" charset="0"/>
            </a:rPr>
            <a:t>Nâng cao chất lượng và hiệu quả giáo dục và đào tạo</a:t>
          </a:r>
          <a:endParaRPr lang="en-US" sz="2000" kern="1200">
            <a:latin typeface="Times New Roman" panose="02020603050405020304" pitchFamily="18" charset="0"/>
            <a:cs typeface="Times New Roman" panose="02020603050405020304" pitchFamily="18" charset="0"/>
          </a:endParaRPr>
        </a:p>
      </dsp:txBody>
      <dsp:txXfrm>
        <a:off x="1638349" y="1494498"/>
        <a:ext cx="1265208" cy="2989567"/>
      </dsp:txXfrm>
    </dsp:sp>
    <dsp:sp modelId="{508DCCBA-0BA8-42DA-8639-E01FD62262DC}">
      <dsp:nvSpPr>
        <dsp:cNvPr id="0" name=""/>
        <dsp:cNvSpPr/>
      </dsp:nvSpPr>
      <dsp:spPr>
        <a:xfrm>
          <a:off x="1449175" y="919410"/>
          <a:ext cx="1449175" cy="575087"/>
        </a:xfrm>
        <a:prstGeom prst="rect">
          <a:avLst/>
        </a:prstGeom>
        <a:solidFill>
          <a:schemeClr val="accent3">
            <a:hueOff val="9000211"/>
            <a:satOff val="-13504"/>
            <a:lumOff val="-21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711200">
            <a:lnSpc>
              <a:spcPct val="90000"/>
            </a:lnSpc>
            <a:spcBef>
              <a:spcPct val="0"/>
            </a:spcBef>
            <a:spcAft>
              <a:spcPct val="35000"/>
            </a:spcAft>
          </a:pPr>
          <a:r>
            <a:rPr lang="en-US" sz="1600" kern="1200" smtClean="0">
              <a:latin typeface="Times New Roman" panose="02020603050405020304" pitchFamily="18" charset="0"/>
              <a:cs typeface="Times New Roman" panose="02020603050405020304" pitchFamily="18" charset="0"/>
            </a:rPr>
            <a:t>Đã thực hiện đầy đủ</a:t>
          </a:r>
          <a:endParaRPr lang="en-US" sz="1600" kern="1200">
            <a:latin typeface="Times New Roman" panose="02020603050405020304" pitchFamily="18" charset="0"/>
            <a:cs typeface="Times New Roman" panose="02020603050405020304" pitchFamily="18" charset="0"/>
          </a:endParaRPr>
        </a:p>
      </dsp:txBody>
      <dsp:txXfrm>
        <a:off x="1449175" y="919410"/>
        <a:ext cx="1449175" cy="575087"/>
      </dsp:txXfrm>
    </dsp:sp>
    <dsp:sp modelId="{A5A75D2A-7045-420E-8955-0DE287805FF2}">
      <dsp:nvSpPr>
        <dsp:cNvPr id="0" name=""/>
        <dsp:cNvSpPr/>
      </dsp:nvSpPr>
      <dsp:spPr>
        <a:xfrm>
          <a:off x="0" y="1494498"/>
          <a:ext cx="1449175" cy="2759828"/>
        </a:xfrm>
        <a:prstGeom prst="wedgeRectCallout">
          <a:avLst>
            <a:gd name="adj1" fmla="val 62500"/>
            <a:gd name="adj2" fmla="val 20830"/>
          </a:avLst>
        </a:prstGeom>
        <a:solidFill>
          <a:schemeClr val="accent3">
            <a:tint val="50000"/>
            <a:hueOff val="10718665"/>
            <a:satOff val="-15729"/>
            <a:lumOff val="1066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500" tIns="63500" rIns="63500" bIns="63500" numCol="1" spcCol="1270" anchor="t" anchorCtr="0">
          <a:noAutofit/>
        </a:bodyPr>
        <a:lstStyle/>
        <a:p>
          <a:pPr lvl="0" algn="r" defTabSz="889000">
            <a:lnSpc>
              <a:spcPct val="90000"/>
            </a:lnSpc>
            <a:spcBef>
              <a:spcPct val="0"/>
            </a:spcBef>
            <a:spcAft>
              <a:spcPct val="35000"/>
            </a:spcAft>
          </a:pPr>
          <a:r>
            <a:rPr lang="en-US" sz="2000" kern="1200" smtClean="0">
              <a:latin typeface="Times New Roman" panose="02020603050405020304" pitchFamily="18" charset="0"/>
              <a:cs typeface="Times New Roman" panose="02020603050405020304" pitchFamily="18" charset="0"/>
            </a:rPr>
            <a:t>Công tác chính trị tư tưởng</a:t>
          </a:r>
          <a:endParaRPr lang="en-US" sz="2000" kern="1200">
            <a:latin typeface="Times New Roman" panose="02020603050405020304" pitchFamily="18" charset="0"/>
            <a:cs typeface="Times New Roman" panose="02020603050405020304" pitchFamily="18" charset="0"/>
          </a:endParaRPr>
        </a:p>
      </dsp:txBody>
      <dsp:txXfrm>
        <a:off x="183967" y="1494498"/>
        <a:ext cx="1265208" cy="2759828"/>
      </dsp:txXfrm>
    </dsp:sp>
    <dsp:sp modelId="{9FF8F014-5D33-48E9-A42A-838AC829BBBF}">
      <dsp:nvSpPr>
        <dsp:cNvPr id="0" name=""/>
        <dsp:cNvSpPr/>
      </dsp:nvSpPr>
      <dsp:spPr>
        <a:xfrm>
          <a:off x="0" y="1034526"/>
          <a:ext cx="1449175" cy="459971"/>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711200">
            <a:lnSpc>
              <a:spcPct val="90000"/>
            </a:lnSpc>
            <a:spcBef>
              <a:spcPct val="0"/>
            </a:spcBef>
            <a:spcAft>
              <a:spcPct val="35000"/>
            </a:spcAft>
          </a:pPr>
          <a:r>
            <a:rPr lang="en-US" sz="1600" kern="1200" smtClean="0">
              <a:latin typeface="Times New Roman" panose="02020603050405020304" pitchFamily="18" charset="0"/>
              <a:cs typeface="Times New Roman" panose="02020603050405020304" pitchFamily="18" charset="0"/>
            </a:rPr>
            <a:t>Đã thực hiện đầy đủ</a:t>
          </a:r>
          <a:endParaRPr lang="en-US" sz="1600" kern="1200">
            <a:latin typeface="Times New Roman" panose="02020603050405020304" pitchFamily="18" charset="0"/>
            <a:cs typeface="Times New Roman" panose="02020603050405020304" pitchFamily="18" charset="0"/>
          </a:endParaRPr>
        </a:p>
      </dsp:txBody>
      <dsp:txXfrm>
        <a:off x="0" y="1034526"/>
        <a:ext cx="1449175" cy="4599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D56B65-113D-4A5D-9774-C6A700F16CCB}">
      <dsp:nvSpPr>
        <dsp:cNvPr id="0" name=""/>
        <dsp:cNvSpPr/>
      </dsp:nvSpPr>
      <dsp:spPr>
        <a:xfrm>
          <a:off x="26502" y="422817"/>
          <a:ext cx="9138762" cy="1330951"/>
        </a:xfrm>
        <a:prstGeom prst="rightArrow">
          <a:avLst>
            <a:gd name="adj1" fmla="val 50000"/>
            <a:gd name="adj2" fmla="val 5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1289" numCol="1" spcCol="1270" anchor="ctr" anchorCtr="0">
          <a:noAutofit/>
        </a:bodyPr>
        <a:lstStyle/>
        <a:p>
          <a:pPr lvl="0" algn="l" defTabSz="800100">
            <a:lnSpc>
              <a:spcPct val="90000"/>
            </a:lnSpc>
            <a:spcBef>
              <a:spcPct val="0"/>
            </a:spcBef>
            <a:spcAft>
              <a:spcPct val="35000"/>
            </a:spcAft>
          </a:pPr>
          <a:r>
            <a:rPr lang="en-US" sz="1800" kern="1200" smtClean="0">
              <a:latin typeface="Times New Roman" panose="02020603050405020304" pitchFamily="18" charset="0"/>
              <a:cs typeface="Times New Roman" panose="02020603050405020304" pitchFamily="18" charset="0"/>
            </a:rPr>
            <a:t>Công đoàn phối hợp với chính quyền</a:t>
          </a:r>
          <a:endParaRPr lang="en-US" sz="1800" kern="1200">
            <a:latin typeface="Times New Roman" panose="02020603050405020304" pitchFamily="18" charset="0"/>
            <a:cs typeface="Times New Roman" panose="02020603050405020304" pitchFamily="18" charset="0"/>
          </a:endParaRPr>
        </a:p>
      </dsp:txBody>
      <dsp:txXfrm>
        <a:off x="26502" y="755555"/>
        <a:ext cx="8806024" cy="665475"/>
      </dsp:txXfrm>
    </dsp:sp>
    <dsp:sp modelId="{69F34A2B-EF7A-4933-BAF1-7A081C4E9948}">
      <dsp:nvSpPr>
        <dsp:cNvPr id="0" name=""/>
        <dsp:cNvSpPr/>
      </dsp:nvSpPr>
      <dsp:spPr>
        <a:xfrm>
          <a:off x="26502" y="1194257"/>
          <a:ext cx="2814738" cy="888674"/>
        </a:xfrm>
        <a:prstGeom prst="re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US" sz="1800" kern="1200" smtClean="0">
              <a:latin typeface="Times New Roman" panose="02020603050405020304" pitchFamily="18" charset="0"/>
              <a:cs typeface="Times New Roman" panose="02020603050405020304" pitchFamily="18" charset="0"/>
            </a:rPr>
            <a:t>Đã thực hiện đầy đủ </a:t>
          </a:r>
          <a:endParaRPr lang="en-US" sz="1800" kern="1200">
            <a:latin typeface="Times New Roman" panose="02020603050405020304" pitchFamily="18" charset="0"/>
            <a:cs typeface="Times New Roman" panose="02020603050405020304" pitchFamily="18" charset="0"/>
          </a:endParaRPr>
        </a:p>
      </dsp:txBody>
      <dsp:txXfrm>
        <a:off x="26502" y="1194257"/>
        <a:ext cx="2814738" cy="888674"/>
      </dsp:txXfrm>
    </dsp:sp>
    <dsp:sp modelId="{20A10D5A-071E-4AB5-8B07-F05D9625D94F}">
      <dsp:nvSpPr>
        <dsp:cNvPr id="0" name=""/>
        <dsp:cNvSpPr/>
      </dsp:nvSpPr>
      <dsp:spPr>
        <a:xfrm>
          <a:off x="2841241" y="866468"/>
          <a:ext cx="6324023" cy="1330951"/>
        </a:xfrm>
        <a:prstGeom prst="rightArrow">
          <a:avLst>
            <a:gd name="adj1" fmla="val 50000"/>
            <a:gd name="adj2" fmla="val 50000"/>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1289" numCol="1" spcCol="1270" anchor="ctr" anchorCtr="0">
          <a:noAutofit/>
        </a:bodyPr>
        <a:lstStyle/>
        <a:p>
          <a:pPr lvl="0" algn="l" defTabSz="800100">
            <a:lnSpc>
              <a:spcPct val="90000"/>
            </a:lnSpc>
            <a:spcBef>
              <a:spcPct val="0"/>
            </a:spcBef>
            <a:spcAft>
              <a:spcPct val="35000"/>
            </a:spcAft>
          </a:pPr>
          <a:r>
            <a:rPr lang="en-US" sz="1800" kern="1200" smtClean="0">
              <a:latin typeface="Times New Roman" panose="02020603050405020304" pitchFamily="18" charset="0"/>
              <a:cs typeface="Times New Roman" panose="02020603050405020304" pitchFamily="18" charset="0"/>
            </a:rPr>
            <a:t>Tổ chuyên môn phối hợp với tổ công đoàn</a:t>
          </a:r>
          <a:endParaRPr lang="en-US" sz="1800" kern="1200">
            <a:latin typeface="Times New Roman" panose="02020603050405020304" pitchFamily="18" charset="0"/>
            <a:cs typeface="Times New Roman" panose="02020603050405020304" pitchFamily="18" charset="0"/>
          </a:endParaRPr>
        </a:p>
      </dsp:txBody>
      <dsp:txXfrm>
        <a:off x="2841241" y="1199206"/>
        <a:ext cx="5991285" cy="665475"/>
      </dsp:txXfrm>
    </dsp:sp>
    <dsp:sp modelId="{9E5C5167-51F1-4C18-AB95-BFB8EB1140FA}">
      <dsp:nvSpPr>
        <dsp:cNvPr id="0" name=""/>
        <dsp:cNvSpPr/>
      </dsp:nvSpPr>
      <dsp:spPr>
        <a:xfrm>
          <a:off x="2819398" y="1803856"/>
          <a:ext cx="2824083" cy="1059148"/>
        </a:xfrm>
        <a:prstGeom prst="rect">
          <a:avLst/>
        </a:prstGeom>
        <a:solidFill>
          <a:schemeClr val="lt1">
            <a:hueOff val="0"/>
            <a:satOff val="0"/>
            <a:lumOff val="0"/>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US" sz="1800" kern="1200" smtClean="0">
              <a:latin typeface="Times New Roman" panose="02020603050405020304" pitchFamily="18" charset="0"/>
              <a:cs typeface="Times New Roman" panose="02020603050405020304" pitchFamily="18" charset="0"/>
            </a:rPr>
            <a:t>Đã triển khai thực hiện đầy đủ</a:t>
          </a:r>
          <a:endParaRPr lang="en-US" sz="1800" kern="1200">
            <a:latin typeface="Times New Roman" panose="02020603050405020304" pitchFamily="18" charset="0"/>
            <a:cs typeface="Times New Roman" panose="02020603050405020304" pitchFamily="18" charset="0"/>
          </a:endParaRPr>
        </a:p>
      </dsp:txBody>
      <dsp:txXfrm>
        <a:off x="2819398" y="1803856"/>
        <a:ext cx="2824083" cy="1059148"/>
      </dsp:txXfrm>
    </dsp:sp>
    <dsp:sp modelId="{39A40941-A472-447D-861E-B8F0B6CE6106}">
      <dsp:nvSpPr>
        <dsp:cNvPr id="0" name=""/>
        <dsp:cNvSpPr/>
      </dsp:nvSpPr>
      <dsp:spPr>
        <a:xfrm>
          <a:off x="5655979" y="1310118"/>
          <a:ext cx="3509284" cy="1330951"/>
        </a:xfrm>
        <a:prstGeom prst="rightArrow">
          <a:avLst>
            <a:gd name="adj1" fmla="val 50000"/>
            <a:gd name="adj2" fmla="val 50000"/>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11289" numCol="1" spcCol="1270" anchor="ctr" anchorCtr="0">
          <a:noAutofit/>
        </a:bodyPr>
        <a:lstStyle/>
        <a:p>
          <a:pPr lvl="0" algn="l" defTabSz="800100">
            <a:lnSpc>
              <a:spcPct val="90000"/>
            </a:lnSpc>
            <a:spcBef>
              <a:spcPct val="0"/>
            </a:spcBef>
            <a:spcAft>
              <a:spcPct val="35000"/>
            </a:spcAft>
          </a:pPr>
          <a:r>
            <a:rPr lang="en-US" sz="1800" kern="1200" smtClean="0">
              <a:latin typeface="Times New Roman" panose="02020603050405020304" pitchFamily="18" charset="0"/>
              <a:cs typeface="Times New Roman" panose="02020603050405020304" pitchFamily="18" charset="0"/>
            </a:rPr>
            <a:t>Mỗi CB-GV-NV có một ý tưởng, sáng kiến, giải pháp</a:t>
          </a:r>
          <a:endParaRPr lang="en-US" sz="1800" kern="1200">
            <a:latin typeface="Times New Roman" panose="02020603050405020304" pitchFamily="18" charset="0"/>
            <a:cs typeface="Times New Roman" panose="02020603050405020304" pitchFamily="18" charset="0"/>
          </a:endParaRPr>
        </a:p>
      </dsp:txBody>
      <dsp:txXfrm>
        <a:off x="5655979" y="1642856"/>
        <a:ext cx="3176546" cy="665475"/>
      </dsp:txXfrm>
    </dsp:sp>
    <dsp:sp modelId="{62C4F442-1E1D-4D4D-8A50-E46C3778BD45}">
      <dsp:nvSpPr>
        <dsp:cNvPr id="0" name=""/>
        <dsp:cNvSpPr/>
      </dsp:nvSpPr>
      <dsp:spPr>
        <a:xfrm>
          <a:off x="5638810" y="2286010"/>
          <a:ext cx="2814738" cy="1403834"/>
        </a:xfrm>
        <a:prstGeom prst="rect">
          <a:avLst/>
        </a:prstGeom>
        <a:solidFill>
          <a:schemeClr val="lt1">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US" sz="1800" kern="1200" smtClean="0">
              <a:latin typeface="Times New Roman" panose="02020603050405020304" pitchFamily="18" charset="0"/>
              <a:cs typeface="Times New Roman" panose="02020603050405020304" pitchFamily="18" charset="0"/>
            </a:rPr>
            <a:t>81 sáng kiến được Sở Giáo dục và Đào tạo công nhận phạm vi ảnh hưởng cấp ngành, 67 sáng kiến được Trường công nhận.</a:t>
          </a:r>
          <a:endParaRPr lang="en-US" sz="1800" kern="1200">
            <a:latin typeface="Times New Roman" panose="02020603050405020304" pitchFamily="18" charset="0"/>
            <a:cs typeface="Times New Roman" panose="02020603050405020304" pitchFamily="18" charset="0"/>
          </a:endParaRPr>
        </a:p>
      </dsp:txBody>
      <dsp:txXfrm>
        <a:off x="5638810" y="2286010"/>
        <a:ext cx="2814738" cy="1403834"/>
      </dsp:txXfrm>
    </dsp:sp>
  </dsp:spTree>
</dsp:drawing>
</file>

<file path=ppt/diagrams/layout1.xml><?xml version="1.0" encoding="utf-8"?>
<dgm:layoutDef xmlns:dgm="http://schemas.openxmlformats.org/drawingml/2006/diagram" xmlns:a="http://schemas.openxmlformats.org/drawingml/2006/main" uniqueId="urn:microsoft.com/office/officeart/2011/layout/InterconnectedBlockProcess">
  <dgm:title val="Interconnected Block Process"/>
  <dgm:desc val="Use to show sequential steps in a process. Works best with small amounts of Level 1 text and medium amounts of Level 2 text."/>
  <dgm:catLst>
    <dgm:cat type="process" pri="5500"/>
    <dgm:cat type="officeonline" pri="3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 modelId="70" srcId="0" destId="40" srcOrd="2" destOrd="0"/>
        <dgm:cxn modelId="42" srcId="40" destId="41" srcOrd="0" destOrd="0"/>
      </dgm:cxnLst>
      <dgm:bg/>
      <dgm:whole/>
    </dgm:dataModel>
  </dgm:clrData>
  <dgm:layoutNode name="Name0">
    <dgm:varLst>
      <dgm:chMax val="7"/>
      <dgm:chPref val="5"/>
      <dgm:dir/>
      <dgm:animOne val="branch"/>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127"/>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5"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Accent1" refType="w" fact="0"/>
              <dgm:constr type="t" for="ch" forName="ChildAccent1" refType="h" fact="0.1613"/>
              <dgm:constr type="w" for="ch" forName="ChildAccent1" refType="w" fact="0.5"/>
              <dgm:constr type="h" for="ch" forName="ChildAccent1" refType="h" fact="0.7742"/>
              <dgm:constr type="l" for="ch" forName="Child1" refType="w" fact="0.0635"/>
              <dgm:constr type="t" for="ch" forName="Child1" refType="h" fact="0.1613"/>
              <dgm:constr type="w" for="ch" forName="Child1" refType="w" fact="0.4365"/>
              <dgm:constr type="h" for="ch" forName="Child1" refType="h" fact="0.7742"/>
              <dgm:constr type="l" for="ch" forName="Parent1" refType="w" fact="0"/>
              <dgm:constr type="t" for="ch" forName="Parent1" refType="h" fact="0.0323"/>
              <dgm:constr type="w" for="ch" forName="Parent1" refType="w" fact="0.5"/>
              <dgm:constr type="h" for="ch" forName="Parent1" refType="h" fact="0.129"/>
              <dgm:constr type="l" for="ch" forName="ChildAccent2" refType="w" fact="0.5"/>
              <dgm:constr type="t" for="ch" forName="ChildAccent2" refType="h" fact="0.1613"/>
              <dgm:constr type="w" for="ch" forName="ChildAccent2" refType="w" fact="0.5"/>
              <dgm:constr type="h" for="ch" forName="ChildAccent2" refType="h" fact="0.8387"/>
              <dgm:constr type="l" for="ch" forName="Child2" refType="w" fact="0.5635"/>
              <dgm:constr type="t" for="ch" forName="Child2" refType="h" fact="0.1613"/>
              <dgm:constr type="w" for="ch" forName="Child2" refType="w" fact="0.4365"/>
              <dgm:constr type="h" for="ch" forName="Child2" refType="h" fact="0.8387"/>
              <dgm:constr type="l" for="ch" forName="Parent2" refType="w" fact="0.5"/>
              <dgm:constr type="t" for="ch" forName="Parent2" refType="h" fact="0"/>
              <dgm:constr type="w" for="ch" forName="Parent2" refType="w" fact="0.5"/>
              <dgm:constr type="h" for="ch" forName="Parent2" refType="h" fact="0.1613"/>
            </dgm:constrLst>
          </dgm:if>
          <dgm:if name="Name6"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Accent1" refType="w" fact="0"/>
              <dgm:constr type="t" for="ch" forName="ChildAccent1" refType="h" fact="0.1757"/>
              <dgm:constr type="w" for="ch" forName="ChildAccent1" refType="w" fact="0.3333"/>
              <dgm:constr type="h" for="ch" forName="ChildAccent1" refType="h" fact="0.7066"/>
              <dgm:constr type="l" for="ch" forName="Child1" refType="w" fact="0.0423"/>
              <dgm:constr type="t" for="ch" forName="Child1" refType="h" fact="0.1757"/>
              <dgm:constr type="w" for="ch" forName="Child1" refType="w" fact="0.291"/>
              <dgm:constr type="h" for="ch" forName="Child1" refType="h" fact="0.7066"/>
              <dgm:constr type="l" for="ch" forName="Parent1" refType="w" fact="0"/>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Child2" refType="w" fact="0.3756"/>
              <dgm:constr type="t" for="ch" forName="Child2" refType="h" fact="0.1757"/>
              <dgm:constr type="w" for="ch" forName="Child2" refType="w" fact="0.291"/>
              <dgm:constr type="h" for="ch" forName="Child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6667"/>
              <dgm:constr type="t" for="ch" forName="ChildAccent3" refType="h" fact="0.1757"/>
              <dgm:constr type="w" for="ch" forName="ChildAccent3" refType="w" fact="0.3333"/>
              <dgm:constr type="h" for="ch" forName="ChildAccent3" refType="h" fact="0.8243"/>
              <dgm:constr type="l" for="ch" forName="Child3" refType="w" fact="0.709"/>
              <dgm:constr type="t" for="ch" forName="Child3" refType="h" fact="0.1757"/>
              <dgm:constr type="w" for="ch" forName="Child3" refType="w" fact="0.291"/>
              <dgm:constr type="h" for="ch" forName="Child3" refType="h" fact="0.8243"/>
              <dgm:constr type="l" for="ch" forName="Parent3" refType="w" fact="0.6667"/>
              <dgm:constr type="t" for="ch" forName="Parent3" refType="h" fact="0"/>
              <dgm:constr type="w" for="ch" forName="Parent3" refType="w" fact="0.3333"/>
              <dgm:constr type="h" for="ch" forName="Parent3" refType="h" fact="0.176"/>
            </dgm:constrLst>
          </dgm:if>
          <dgm:if name="Name7"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Accent1" refType="w" fact="0"/>
              <dgm:constr type="t" for="ch" forName="ChildAccent1" refType="h" fact="0.1892"/>
              <dgm:constr type="w" for="ch" forName="ChildAccent1" refType="w" fact="0.25"/>
              <dgm:constr type="h" for="ch" forName="ChildAccent1" refType="h" fact="0.6486"/>
              <dgm:constr type="l" for="ch" forName="Child1" refType="w" fact="0.0317"/>
              <dgm:constr type="t" for="ch" forName="Child1" refType="h" fact="0.1892"/>
              <dgm:constr type="w" for="ch" forName="Child1" refType="w" fact="0.2183"/>
              <dgm:constr type="h" for="ch" forName="Child1" refType="h" fact="0.6486"/>
              <dgm:constr type="l" for="ch" forName="Parent1" refType="w" fact="0"/>
              <dgm:constr type="t" for="ch" forName="Parent1" refType="h" fact="0.0811"/>
              <dgm:constr type="w" for="ch" forName="Parent1" refType="w" fact="0.25"/>
              <dgm:constr type="h" for="ch" forName="Parent1" refType="h" fact="0.1081"/>
              <dgm:constr type="l" for="ch" forName="ChildAccent2" refType="w" fact="0.25"/>
              <dgm:constr type="t" for="ch" forName="ChildAccent2" refType="h" fact="0.1892"/>
              <dgm:constr type="w" for="ch" forName="ChildAccent2" refType="w" fact="0.25"/>
              <dgm:constr type="h" for="ch" forName="ChildAccent2" refType="h" fact="0.7027"/>
              <dgm:constr type="l" for="ch" forName="Child2" refType="w" fact="0.2817"/>
              <dgm:constr type="t" for="ch" forName="Child2" refType="h" fact="0.1892"/>
              <dgm:constr type="w" for="ch" forName="Child2" refType="w" fact="0.2183"/>
              <dgm:constr type="h" for="ch" forName="Child2" refType="h" fact="0.7027"/>
              <dgm:constr type="l" for="ch" forName="Parent2" refType="w" fact="0.25"/>
              <dgm:constr type="t" for="ch" forName="Parent2" refType="h" fact="0.0541"/>
              <dgm:constr type="w" for="ch" forName="Parent2" refType="w" fact="0.25"/>
              <dgm:constr type="h" for="ch" forName="Parent2" refType="h" fact="0.1351"/>
              <dgm:constr type="l" for="ch" forName="ChildAccent3" refType="w" fact="0.5"/>
              <dgm:constr type="t" for="ch" forName="ChildAccent3" refType="h" fact="0.1892"/>
              <dgm:constr type="w" for="ch" forName="ChildAccent3" refType="w" fact="0.25"/>
              <dgm:constr type="h" for="ch" forName="ChildAccent3" refType="h" fact="0.7568"/>
              <dgm:constr type="l" for="ch" forName="Child3" refType="w" fact="0.5317"/>
              <dgm:constr type="t" for="ch" forName="Child3" refType="h" fact="0.1892"/>
              <dgm:constr type="w" for="ch" forName="Child3" refType="w" fact="0.2183"/>
              <dgm:constr type="h" for="ch" forName="Child3" refType="h" fact="0.7568"/>
              <dgm:constr type="l" for="ch" forName="Parent3" refType="w" fact="0.5"/>
              <dgm:constr type="t" for="ch" forName="Parent3" refType="h" fact="0.0275"/>
              <dgm:constr type="w" for="ch" forName="Parent3" refType="w" fact="0.25"/>
              <dgm:constr type="h" for="ch" forName="Parent3" refType="h" fact="0.1622"/>
              <dgm:constr type="l" for="ch" forName="ChildAccent4" refType="w" fact="0.75"/>
              <dgm:constr type="t" for="ch" forName="ChildAccent4" refType="h" fact="0.1892"/>
              <dgm:constr type="w" for="ch" forName="ChildAccent4" refType="w" fact="0.25"/>
              <dgm:constr type="h" for="ch" forName="ChildAccent4" refType="h" fact="0.8108"/>
              <dgm:constr type="l" for="ch" forName="Child4" refType="w" fact="0.7817"/>
              <dgm:constr type="t" for="ch" forName="Child4" refType="h" fact="0.1892"/>
              <dgm:constr type="w" for="ch" forName="Child4" refType="w" fact="0.2183"/>
              <dgm:constr type="h" for="ch" forName="Child4" refType="h" fact="0.8108"/>
              <dgm:constr type="l" for="ch" forName="Parent4" refType="w" fact="0.75"/>
              <dgm:constr type="t" for="ch" forName="Parent4" refType="h" fact="0"/>
              <dgm:constr type="w" for="ch" forName="Parent4" refType="w" fact="0.25"/>
              <dgm:constr type="h" for="ch" forName="Parent4" refType="h" fact="0.1892"/>
            </dgm:constrLst>
          </dgm:if>
          <dgm:if name="Name8"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Accent1" refType="w" fact="0"/>
              <dgm:constr type="t" for="ch" forName="ChildAccent1" refType="h" fact="0.2"/>
              <dgm:constr type="w" for="ch" forName="ChildAccent1" refType="w" fact="0.2001"/>
              <dgm:constr type="h" for="ch" forName="ChildAccent1" refType="h" fact="0.6"/>
              <dgm:constr type="l" for="ch" forName="Child1" refType="w" fact="0.0254"/>
              <dgm:constr type="t" for="ch" forName="Child1" refType="h" fact="0.2"/>
              <dgm:constr type="w" for="ch" forName="Child1" refType="w" fact="0.1747"/>
              <dgm:constr type="h" for="ch" forName="Child1" refType="h" fact="0.6"/>
              <dgm:constr type="l" for="ch" forName="Parent1" refType="w" fact="0"/>
              <dgm:constr type="t" for="ch" forName="Parent1" refType="h" fact="0.1"/>
              <dgm:constr type="w" for="ch" forName="Parent1" refType="w" fact="0.2001"/>
              <dgm:constr type="h" for="ch" forName="Parent1" refType="h" fact="0.1"/>
              <dgm:constr type="l" for="ch" forName="ChildAccent2" refType="w" fact="0.2001"/>
              <dgm:constr type="t" for="ch" forName="ChildAccent2" refType="h" fact="0.2"/>
              <dgm:constr type="w" for="ch" forName="ChildAccent2" refType="w" fact="0.2001"/>
              <dgm:constr type="h" for="ch" forName="ChildAccent2" refType="h" fact="0.65"/>
              <dgm:constr type="l" for="ch" forName="Child2" refType="w" fact="0.2255"/>
              <dgm:constr type="t" for="ch" forName="Child2" refType="h" fact="0.2"/>
              <dgm:constr type="w" for="ch" forName="Child2" refType="w" fact="0.1747"/>
              <dgm:constr type="h" for="ch" forName="Child2" refType="h" fact="0.65"/>
              <dgm:constr type="l" for="ch" forName="Parent2" refType="w" fact="0.2001"/>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Child3" refType="w" fact="0.4256"/>
              <dgm:constr type="t" for="ch" forName="Child3" refType="h" fact="0.2"/>
              <dgm:constr type="w" for="ch" forName="Child3" refType="w" fact="0.1747"/>
              <dgm:constr type="h" for="ch" forName="Child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6003"/>
              <dgm:constr type="t" for="ch" forName="ChildAccent4" refType="h" fact="0.2"/>
              <dgm:constr type="w" for="ch" forName="ChildAccent4" refType="w" fact="0.2001"/>
              <dgm:constr type="h" for="ch" forName="ChildAccent4" refType="h" fact="0.75"/>
              <dgm:constr type="l" for="ch" forName="Child4" refType="w" fact="0.6257"/>
              <dgm:constr type="t" for="ch" forName="Child4" refType="h" fact="0.2"/>
              <dgm:constr type="w" for="ch" forName="Child4" refType="w" fact="0.1747"/>
              <dgm:constr type="h" for="ch" forName="Child4" refType="h" fact="0.75"/>
              <dgm:constr type="l" for="ch" forName="Parent4" refType="w" fact="0.6003"/>
              <dgm:constr type="t" for="ch" forName="Parent4" refType="h" fact="0.025"/>
              <dgm:constr type="w" for="ch" forName="Parent4" refType="w" fact="0.2001"/>
              <dgm:constr type="h" for="ch" forName="Parent4" refType="h" fact="0.175"/>
              <dgm:constr type="l" for="ch" forName="ChildAccent5" refType="w" fact="0.7999"/>
              <dgm:constr type="t" for="ch" forName="ChildAccent5" refType="h" fact="0.2"/>
              <dgm:constr type="w" for="ch" forName="ChildAccent5" refType="w" fact="0.2001"/>
              <dgm:constr type="h" for="ch" forName="ChildAccent5" refType="h" fact="0.8"/>
              <dgm:constr type="l" for="ch" forName="Child5" refType="w" fact="0.8253"/>
              <dgm:constr type="t" for="ch" forName="Child5" refType="h" fact="0.2"/>
              <dgm:constr type="w" for="ch" forName="Child5" refType="w" fact="0.1747"/>
              <dgm:constr type="h" for="ch" forName="Child5" refType="h" fact="0.8"/>
              <dgm:constr type="l" for="ch" forName="Parent5" refType="w" fact="0.7999"/>
              <dgm:constr type="t" for="ch" forName="Parent5" refType="h" fact="0"/>
              <dgm:constr type="w" for="ch" forName="Parent5" refType="w" fact="0.2001"/>
              <dgm:constr type="h" for="ch" forName="Parent5" refType="h" fact="0.2"/>
            </dgm:constrLst>
          </dgm:if>
          <dgm:if name="Name9"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Accent1" refType="w" fact="0"/>
              <dgm:constr type="t" for="ch" forName="ChildAccent1" refType="h" fact="0.2087"/>
              <dgm:constr type="w" for="ch" forName="ChildAccent1" refType="w" fact="0.167"/>
              <dgm:constr type="h" for="ch" forName="ChildAccent1" refType="h" fact="0.5586"/>
              <dgm:constr type="l" for="ch" forName="Child1" refType="w" fact="0.0212"/>
              <dgm:constr type="t" for="ch" forName="Child1" refType="h" fact="0.2087"/>
              <dgm:constr type="w" for="ch" forName="Child1" refType="w" fact="0.1458"/>
              <dgm:constr type="h" for="ch" forName="Child1" refType="h" fact="0.5586"/>
              <dgm:constr type="l" for="ch" forName="Parent1" refType="w" fact="0"/>
              <dgm:constr type="t" for="ch" forName="Parent1" refType="h" fact="0.1156"/>
              <dgm:constr type="w" for="ch" forName="Parent1" refType="w" fact="0.167"/>
              <dgm:constr type="h" for="ch" forName="Parent1" refType="h" fact="0.0931"/>
              <dgm:constr type="l" for="ch" forName="ChildAccent2" refType="w" fact="0.167"/>
              <dgm:constr type="t" for="ch" forName="ChildAccent2" refType="h" fact="0.2087"/>
              <dgm:constr type="w" for="ch" forName="ChildAccent2" refType="w" fact="0.167"/>
              <dgm:constr type="h" for="ch" forName="ChildAccent2" refType="h" fact="0.6051"/>
              <dgm:constr type="l" for="ch" forName="Child2" refType="w" fact="0.1888"/>
              <dgm:constr type="t" for="ch" forName="Child2" refType="h" fact="0.2087"/>
              <dgm:constr type="w" for="ch" forName="Child2" refType="w" fact="0.1458"/>
              <dgm:constr type="h" for="ch" forName="Child2" refType="h" fact="0.6051"/>
              <dgm:constr type="l" for="ch" forName="Parent2" refType="w" fact="0.167"/>
              <dgm:constr type="t" for="ch" forName="Parent2" refType="h" fact="0.0923"/>
              <dgm:constr type="w" for="ch" forName="Parent2" refType="w" fact="0.167"/>
              <dgm:constr type="h" for="ch" forName="Parent2" refType="h" fact="0.1164"/>
              <dgm:constr type="l" for="ch" forName="ChildAccent3" refType="w" fact="0.3339"/>
              <dgm:constr type="t" for="ch" forName="ChildAccent3" refType="h" fact="0.2087"/>
              <dgm:constr type="w" for="ch" forName="ChildAccent3" refType="w" fact="0.167"/>
              <dgm:constr type="h" for="ch" forName="ChildAccent3" refType="h" fact="0.6517"/>
              <dgm:constr type="l" for="ch" forName="Child3" refType="w" fact="0.3551"/>
              <dgm:constr type="t" for="ch" forName="Child3" refType="h" fact="0.2087"/>
              <dgm:constr type="w" for="ch" forName="Child3" refType="w" fact="0.1458"/>
              <dgm:constr type="h" for="ch" forName="Child3" refType="h" fact="0.6517"/>
              <dgm:constr type="l" for="ch" forName="Parent3" refType="w" fact="0.3339"/>
              <dgm:constr type="t" for="ch" forName="Parent3" refType="h" fact="0.0698"/>
              <dgm:constr type="w" for="ch" forName="Parent3" refType="w" fact="0.167"/>
              <dgm:constr type="h" for="ch" forName="Parent3" refType="h" fact="0.1396"/>
              <dgm:constr type="l" for="ch" forName="ChildAccent4" refType="w" fact="0.5009"/>
              <dgm:constr type="t" for="ch" forName="ChildAccent4" refType="h" fact="0.2087"/>
              <dgm:constr type="w" for="ch" forName="ChildAccent4" refType="w" fact="0.167"/>
              <dgm:constr type="h" for="ch" forName="ChildAccent4" refType="h" fact="0.6982"/>
              <dgm:constr type="l" for="ch" forName="Child4" refType="w" fact="0.5221"/>
              <dgm:constr type="t" for="ch" forName="Child4" refType="h" fact="0.2087"/>
              <dgm:constr type="w" for="ch" forName="Child4" refType="w" fact="0.1458"/>
              <dgm:constr type="h" for="ch" forName="Child4" refType="h" fact="0.6982"/>
              <dgm:constr type="l" for="ch" forName="Parent4" refType="w" fact="0.501"/>
              <dgm:constr type="t" for="ch" forName="Parent4" refType="h" fact="0.0458"/>
              <dgm:constr type="w" for="ch" forName="Parent4" refType="w" fact="0.167"/>
              <dgm:constr type="h" for="ch" forName="Parent4" refType="h" fact="0.1629"/>
              <dgm:constr type="l" for="ch" forName="ChildAccent5" refType="w" fact="0.6674"/>
              <dgm:constr type="t" for="ch" forName="ChildAccent5" refType="h" fact="0.2087"/>
              <dgm:constr type="w" for="ch" forName="ChildAccent5" refType="w" fact="0.167"/>
              <dgm:constr type="h" for="ch" forName="ChildAccent5" refType="h" fact="0.7448"/>
              <dgm:constr type="l" for="ch" forName="Child5" refType="w" fact="0.6886"/>
              <dgm:constr type="t" for="ch" forName="Child5" refType="h" fact="0.2087"/>
              <dgm:constr type="w" for="ch" forName="Child5" refType="w" fact="0.1458"/>
              <dgm:constr type="h" for="ch" forName="Child5" refType="h" fact="0.7448"/>
              <dgm:constr type="l" for="ch" forName="Parent5" refType="w" fact="0.668"/>
              <dgm:constr type="t" for="ch" forName="Parent5" refType="h" fact="0.0225"/>
              <dgm:constr type="w" for="ch" forName="Parent5" refType="w" fact="0.167"/>
              <dgm:constr type="h" for="ch" forName="Parent5" refType="h" fact="0.1862"/>
              <dgm:constr type="l" for="ch" forName="ChildAccent6" refType="w" fact="0.833"/>
              <dgm:constr type="t" for="ch" forName="ChildAccent6" refType="h" fact="0.2087"/>
              <dgm:constr type="w" for="ch" forName="ChildAccent6" refType="w" fact="0.167"/>
              <dgm:constr type="h" for="ch" forName="ChildAccent6" refType="h" fact="0.7913"/>
              <dgm:constr type="l" for="ch" forName="Child6" refType="w" fact="0.8542"/>
              <dgm:constr type="t" for="ch" forName="Child6" refType="h" fact="0.2087"/>
              <dgm:constr type="w" for="ch" forName="Child6" refType="w" fact="0.1458"/>
              <dgm:constr type="h" for="ch" forName="Child6" refType="h" fact="0.7913"/>
              <dgm:constr type="l" for="ch" forName="Parent6" refType="w" fact="0.835"/>
              <dgm:constr type="t" for="ch" forName="Parent6" refType="h" fact="0"/>
              <dgm:constr type="w" for="ch" forName="Parent6" refType="w" fact="0.165"/>
              <dgm:constr type="h" for="ch" forName="Parent6" refType="h" fact="0.2095"/>
            </dgm:constrLst>
          </dgm:if>
          <dgm:else name="Name10">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Accent1" refType="w" fact="0"/>
              <dgm:constr type="t" for="ch" forName="ChildAccent1" refType="h" fact="0.2168"/>
              <dgm:constr type="w" for="ch" forName="ChildAccent1" refType="w" fact="0.1432"/>
              <dgm:constr type="h" for="ch" forName="ChildAccent1" refType="h" fact="0.5221"/>
              <dgm:constr type="l" for="ch" forName="Child1" refType="w" fact="0.0182"/>
              <dgm:constr type="t" for="ch" forName="Child1" refType="h" fact="0.2168"/>
              <dgm:constr type="w" for="ch" forName="Child1" refType="w" fact="0.125"/>
              <dgm:constr type="h" for="ch" forName="Child1" refType="h" fact="0.5221"/>
              <dgm:constr type="l" for="ch" forName="Parent1" refType="w" fact="0"/>
              <dgm:constr type="t" for="ch" forName="Parent1" refType="h" fact="0.1298"/>
              <dgm:constr type="w" for="ch" forName="Parent1" refType="w" fact="0.1432"/>
              <dgm:constr type="h" for="ch" forName="Parent1" refType="h" fact="0.087"/>
              <dgm:constr type="l" for="ch" forName="ChildAccent2" refType="w" fact="0.1432"/>
              <dgm:constr type="t" for="ch" forName="ChildAccent2" refType="h" fact="0.2168"/>
              <dgm:constr type="w" for="ch" forName="ChildAccent2" refType="w" fact="0.1432"/>
              <dgm:constr type="h" for="ch" forName="ChildAccent2" refType="h" fact="0.5656"/>
              <dgm:constr type="l" for="ch" forName="Child2" refType="w" fact="0.1614"/>
              <dgm:constr type="t" for="ch" forName="Child2" refType="h" fact="0.2168"/>
              <dgm:constr type="w" for="ch" forName="Child2" refType="w" fact="0.125"/>
              <dgm:constr type="h" for="ch" forName="Child2" refType="h" fact="0.5656"/>
              <dgm:constr type="l" for="ch" forName="Parent2" refType="w" fact="0.1432"/>
              <dgm:constr type="t" for="ch" forName="Parent2" refType="h" fact="0.108"/>
              <dgm:constr type="w" for="ch" forName="Parent2" refType="w" fact="0.1432"/>
              <dgm:constr type="h" for="ch" forName="Parent2" refType="h" fact="0.1088"/>
              <dgm:constr type="l" for="ch" forName="ChildAccent3" refType="w" fact="0.2865"/>
              <dgm:constr type="t" for="ch" forName="ChildAccent3" refType="h" fact="0.2168"/>
              <dgm:constr type="w" for="ch" forName="ChildAccent3" refType="w" fact="0.1432"/>
              <dgm:constr type="h" for="ch" forName="ChildAccent3" refType="h" fact="0.6091"/>
              <dgm:constr type="l" for="ch" forName="Child3" refType="w" fact="0.3047"/>
              <dgm:constr type="t" for="ch" forName="Child3" refType="h" fact="0.2168"/>
              <dgm:constr type="w" for="ch" forName="Child3" refType="w" fact="0.125"/>
              <dgm:constr type="h" for="ch" forName="Child3" refType="h" fact="0.6091"/>
              <dgm:constr type="l" for="ch" forName="Parent3" refType="w" fact="0.2865"/>
              <dgm:constr type="t" for="ch" forName="Parent3" refType="h" fact="0.087"/>
              <dgm:constr type="w" for="ch" forName="Parent3" refType="w" fact="0.143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Child4" refType="w" fact="0.4479"/>
              <dgm:constr type="t" for="ch" forName="Child4" refType="h" fact="0.2168"/>
              <dgm:constr type="w" for="ch" forName="Child4" refType="w" fact="0.125"/>
              <dgm:constr type="h" for="ch" forName="Child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5726"/>
              <dgm:constr type="t" for="ch" forName="ChildAccent5" refType="h" fact="0.2168"/>
              <dgm:constr type="w" for="ch" forName="ChildAccent5" refType="w" fact="0.1432"/>
              <dgm:constr type="h" for="ch" forName="ChildAccent5" refType="h" fact="0.6962"/>
              <dgm:constr type="l" for="ch" forName="Child5" refType="w" fact="0.5908"/>
              <dgm:constr type="t" for="ch" forName="Child5" refType="h" fact="0.2168"/>
              <dgm:constr type="w" for="ch" forName="Child5" refType="w" fact="0.125"/>
              <dgm:constr type="h" for="ch" forName="Child5" refType="h" fact="0.6962"/>
              <dgm:constr type="l" for="ch" forName="Parent5" refType="w" fact="0.5726"/>
              <dgm:constr type="t" for="ch" forName="Parent5" refType="h" fact="0.0428"/>
              <dgm:constr type="w" for="ch" forName="Parent5" refType="w" fact="0.1432"/>
              <dgm:constr type="h" for="ch" forName="Parent5" refType="h" fact="0.174"/>
              <dgm:constr type="l" for="ch" forName="ChildAccent6" refType="w" fact="0.7147"/>
              <dgm:constr type="t" for="ch" forName="ChildAccent6" refType="h" fact="0.2168"/>
              <dgm:constr type="w" for="ch" forName="ChildAccent6" refType="w" fact="0.1432"/>
              <dgm:constr type="h" for="ch" forName="ChildAccent6" refType="h" fact="0.7397"/>
              <dgm:constr type="l" for="ch" forName="Child6" refType="w" fact="0.7329"/>
              <dgm:constr type="t" for="ch" forName="Child6" refType="h" fact="0.2168"/>
              <dgm:constr type="w" for="ch" forName="Child6" refType="w" fact="0.125"/>
              <dgm:constr type="h" for="ch" forName="Child6" refType="h" fact="0.7397"/>
              <dgm:constr type="l" for="ch" forName="Parent6" refType="w" fact="0.716"/>
              <dgm:constr type="t" for="ch" forName="Parent6" refType="h" fact="0.0217"/>
              <dgm:constr type="w" for="ch" forName="Parent6" refType="w" fact="0.1424"/>
              <dgm:constr type="h" for="ch" forName="Parent6" refType="h" fact="0.1958"/>
              <dgm:constr type="l" for="ch" forName="ChildAccent7" refType="w" fact="0.8568"/>
              <dgm:constr type="t" for="ch" forName="ChildAccent7" refType="h" fact="0.2168"/>
              <dgm:constr type="w" for="ch" forName="ChildAccent7" refType="w" fact="0.1432"/>
              <dgm:constr type="h" for="ch" forName="ChildAccent7" refType="h" fact="0.7832"/>
              <dgm:constr type="l" for="ch" forName="Child7" refType="w" fact="0.875"/>
              <dgm:constr type="t" for="ch" forName="Child7" refType="h" fact="0.2168"/>
              <dgm:constr type="w" for="ch" forName="Child7" refType="w" fact="0.125"/>
              <dgm:constr type="h" for="ch" forName="Child7" refType="h" fact="0.7832"/>
              <dgm:constr type="l" for="ch" forName="Parent7" refType="w" fact="0.8577"/>
              <dgm:constr type="t" for="ch" forName="Parent7" refType="h" fact="0"/>
              <dgm:constr type="w" for="ch" forName="Parent7" refType="w" fact="0.1423"/>
              <dgm:constr type="h" for="ch" forName="Parent7" refType="h" fact="0.2175"/>
            </dgm:constrLst>
          </dgm:else>
        </dgm:choose>
      </dgm:if>
      <dgm:else name="Name11">
        <dgm:choose name="Name12">
          <dgm:if name="Name13"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14"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2" refType="w" fact="0"/>
              <dgm:constr type="t" for="ch" forName="Child2" refType="h" fact="0.1613"/>
              <dgm:constr type="w" for="ch" forName="Child2" refType="w" fact="0.4365"/>
              <dgm:constr type="h" for="ch" forName="Child2" refType="h" fact="0.8387"/>
              <dgm:constr type="l" for="ch" forName="Child1" refType="w" fact="0.5"/>
              <dgm:constr type="t" for="ch" forName="Child1" refType="h" fact="0.1613"/>
              <dgm:constr type="w" for="ch" forName="Child1" refType="w" fact="0.4365"/>
              <dgm:constr type="h" for="ch" forName="Child1" refType="h" fact="0.7742"/>
              <dgm:constr type="l" for="ch" forName="ChildAccent1" refType="w" fact="0.5"/>
              <dgm:constr type="t" for="ch" forName="ChildAccent1" refType="h" fact="0.1613"/>
              <dgm:constr type="w" for="ch" forName="ChildAccent1" refType="w" fact="0.5"/>
              <dgm:constr type="h" for="ch" forName="ChildAccent1" refType="h" fact="0.7742"/>
              <dgm:constr type="l" for="ch" forName="Parent1" refType="w" fact="0.5"/>
              <dgm:constr type="t" for="ch" forName="Parent1" refType="h" fact="0.0323"/>
              <dgm:constr type="w" for="ch" forName="Parent1" refType="w" fact="0.5"/>
              <dgm:constr type="h" for="ch" forName="Parent1" refType="h" fact="0.129"/>
              <dgm:constr type="l" for="ch" forName="ChildAccent2" refType="w" fact="0"/>
              <dgm:constr type="t" for="ch" forName="ChildAccent2" refType="h" fact="0.1613"/>
              <dgm:constr type="w" for="ch" forName="ChildAccent2" refType="w" fact="0.5"/>
              <dgm:constr type="h" for="ch" forName="ChildAccent2" refType="h" fact="0.8387"/>
              <dgm:constr type="l" for="ch" forName="Parent2" refType="w" fact="0"/>
              <dgm:constr type="t" for="ch" forName="Parent2" refType="h" fact="0"/>
              <dgm:constr type="w" for="ch" forName="Parent2" refType="w" fact="0.5"/>
              <dgm:constr type="h" for="ch" forName="Parent2" refType="h" fact="0.1613"/>
            </dgm:constrLst>
          </dgm:if>
          <dgm:if name="Name15"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3" refType="w" fact="0"/>
              <dgm:constr type="t" for="ch" forName="Child3" refType="h" fact="0.1757"/>
              <dgm:constr type="w" for="ch" forName="Child3" refType="w" fact="0.291"/>
              <dgm:constr type="h" for="ch" forName="Child3" refType="h" fact="0.8243"/>
              <dgm:constr type="l" for="ch" forName="Child2" refType="w" fact="0.3333"/>
              <dgm:constr type="t" for="ch" forName="Child2" refType="h" fact="0.1757"/>
              <dgm:constr type="w" for="ch" forName="Child2" refType="w" fact="0.291"/>
              <dgm:constr type="h" for="ch" forName="Child2" refType="h" fact="0.7655"/>
              <dgm:constr type="l" for="ch" forName="Child1" refType="w" fact="0.6667"/>
              <dgm:constr type="t" for="ch" forName="Child1" refType="h" fact="0.1757"/>
              <dgm:constr type="w" for="ch" forName="Child1" refType="w" fact="0.291"/>
              <dgm:constr type="h" for="ch" forName="Child1" refType="h" fact="0.7066"/>
              <dgm:constr type="l" for="ch" forName="ChildAccent1" refType="w" fact="0.6667"/>
              <dgm:constr type="t" for="ch" forName="ChildAccent1" refType="h" fact="0.1757"/>
              <dgm:constr type="w" for="ch" forName="ChildAccent1" refType="w" fact="0.3333"/>
              <dgm:constr type="h" for="ch" forName="ChildAccent1" refType="h" fact="0.7066"/>
              <dgm:constr type="l" for="ch" forName="Parent1" refType="w" fact="0.6667"/>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
              <dgm:constr type="t" for="ch" forName="ChildAccent3" refType="h" fact="0.1757"/>
              <dgm:constr type="w" for="ch" forName="ChildAccent3" refType="w" fact="0.3333"/>
              <dgm:constr type="h" for="ch" forName="ChildAccent3" refType="h" fact="0.8243"/>
              <dgm:constr type="l" for="ch" forName="Parent3" refType="w" fact="0"/>
              <dgm:constr type="t" for="ch" forName="Parent3" refType="h" fact="0"/>
              <dgm:constr type="w" for="ch" forName="Parent3" refType="w" fact="0.3333"/>
              <dgm:constr type="h" for="ch" forName="Parent3" refType="h" fact="0.176"/>
            </dgm:constrLst>
          </dgm:if>
          <dgm:if name="Name16"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4" refType="w" fact="0"/>
              <dgm:constr type="t" for="ch" forName="Child4" refType="h" fact="0.1892"/>
              <dgm:constr type="w" for="ch" forName="Child4" refType="w" fact="0.2183"/>
              <dgm:constr type="h" for="ch" forName="Child4" refType="h" fact="0.8108"/>
              <dgm:constr type="l" for="ch" forName="Child3" refType="w" fact="0.25"/>
              <dgm:constr type="t" for="ch" forName="Child3" refType="h" fact="0.1892"/>
              <dgm:constr type="w" for="ch" forName="Child3" refType="w" fact="0.2183"/>
              <dgm:constr type="h" for="ch" forName="Child3" refType="h" fact="0.7568"/>
              <dgm:constr type="l" for="ch" forName="Child2" refType="w" fact="0.5"/>
              <dgm:constr type="t" for="ch" forName="Child2" refType="h" fact="0.1892"/>
              <dgm:constr type="w" for="ch" forName="Child2" refType="w" fact="0.2183"/>
              <dgm:constr type="h" for="ch" forName="Child2" refType="h" fact="0.7027"/>
              <dgm:constr type="l" for="ch" forName="Child1" refType="w" fact="0.75"/>
              <dgm:constr type="t" for="ch" forName="Child1" refType="h" fact="0.1892"/>
              <dgm:constr type="w" for="ch" forName="Child1" refType="w" fact="0.2183"/>
              <dgm:constr type="h" for="ch" forName="Child1" refType="h" fact="0.6486"/>
              <dgm:constr type="l" for="ch" forName="ChildAccent1" refType="w" fact="0.75"/>
              <dgm:constr type="t" for="ch" forName="ChildAccent1" refType="h" fact="0.1892"/>
              <dgm:constr type="w" for="ch" forName="ChildAccent1" refType="w" fact="0.25"/>
              <dgm:constr type="h" for="ch" forName="ChildAccent1" refType="h" fact="0.6486"/>
              <dgm:constr type="l" for="ch" forName="Parent1" refType="w" fact="0.75"/>
              <dgm:constr type="t" for="ch" forName="Parent1" refType="h" fact="0.0811"/>
              <dgm:constr type="w" for="ch" forName="Parent1" refType="w" fact="0.25"/>
              <dgm:constr type="h" for="ch" forName="Parent1" refType="h" fact="0.1081"/>
              <dgm:constr type="l" for="ch" forName="ChildAccent2" refType="w" fact="0.5"/>
              <dgm:constr type="t" for="ch" forName="ChildAccent2" refType="h" fact="0.1892"/>
              <dgm:constr type="w" for="ch" forName="ChildAccent2" refType="w" fact="0.25"/>
              <dgm:constr type="h" for="ch" forName="ChildAccent2" refType="h" fact="0.7027"/>
              <dgm:constr type="l" for="ch" forName="Parent2" refType="w" fact="0.5"/>
              <dgm:constr type="t" for="ch" forName="Parent2" refType="h" fact="0.0541"/>
              <dgm:constr type="w" for="ch" forName="Parent2" refType="w" fact="0.25"/>
              <dgm:constr type="h" for="ch" forName="Parent2" refType="h" fact="0.1351"/>
              <dgm:constr type="l" for="ch" forName="ChildAccent3" refType="w" fact="0.25"/>
              <dgm:constr type="t" for="ch" forName="ChildAccent3" refType="h" fact="0.1892"/>
              <dgm:constr type="w" for="ch" forName="ChildAccent3" refType="w" fact="0.25"/>
              <dgm:constr type="h" for="ch" forName="ChildAccent3" refType="h" fact="0.7568"/>
              <dgm:constr type="l" for="ch" forName="Parent3" refType="w" fact="0.25"/>
              <dgm:constr type="t" for="ch" forName="Parent3" refType="h" fact="0.0279"/>
              <dgm:constr type="w" for="ch" forName="Parent3" refType="w" fact="0.25"/>
              <dgm:constr type="h" for="ch" forName="Parent3" refType="h" fact="0.161"/>
              <dgm:constr type="l" for="ch" forName="ChildAccent4" refType="w" fact="0"/>
              <dgm:constr type="t" for="ch" forName="ChildAccent4" refType="h" fact="0.1892"/>
              <dgm:constr type="w" for="ch" forName="ChildAccent4" refType="w" fact="0.25"/>
              <dgm:constr type="h" for="ch" forName="ChildAccent4" refType="h" fact="0.8108"/>
              <dgm:constr type="l" for="ch" forName="Parent4" refType="w" fact="0"/>
              <dgm:constr type="t" for="ch" forName="Parent4" refType="h" fact="0"/>
              <dgm:constr type="w" for="ch" forName="Parent4" refType="w" fact="0.25"/>
              <dgm:constr type="h" for="ch" forName="Parent4" refType="h" fact="0.1892"/>
            </dgm:constrLst>
          </dgm:if>
          <dgm:if name="Name17"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5" refType="w" fact="0"/>
              <dgm:constr type="t" for="ch" forName="Child5" refType="h" fact="0.2"/>
              <dgm:constr type="w" for="ch" forName="Child5" refType="w" fact="0.1747"/>
              <dgm:constr type="h" for="ch" forName="Child5" refType="h" fact="0.8"/>
              <dgm:constr type="l" for="ch" forName="Child4" refType="w" fact="0.2001"/>
              <dgm:constr type="t" for="ch" forName="Child4" refType="h" fact="0.2"/>
              <dgm:constr type="w" for="ch" forName="Child4" refType="w" fact="0.1747"/>
              <dgm:constr type="h" for="ch" forName="Child4" refType="h" fact="0.75"/>
              <dgm:constr type="l" for="ch" forName="Child3" refType="w" fact="0.4002"/>
              <dgm:constr type="t" for="ch" forName="Child3" refType="h" fact="0.2"/>
              <dgm:constr type="w" for="ch" forName="Child3" refType="w" fact="0.1747"/>
              <dgm:constr type="h" for="ch" forName="Child3" refType="h" fact="0.7"/>
              <dgm:constr type="l" for="ch" forName="Child2" refType="w" fact="0.6003"/>
              <dgm:constr type="t" for="ch" forName="Child2" refType="h" fact="0.2"/>
              <dgm:constr type="w" for="ch" forName="Child2" refType="w" fact="0.1747"/>
              <dgm:constr type="h" for="ch" forName="Child2" refType="h" fact="0.65"/>
              <dgm:constr type="l" for="ch" forName="Child1" refType="w" fact="0.7999"/>
              <dgm:constr type="t" for="ch" forName="Child1" refType="h" fact="0.2"/>
              <dgm:constr type="w" for="ch" forName="Child1" refType="w" fact="0.1747"/>
              <dgm:constr type="h" for="ch" forName="Child1" refType="h" fact="0.6"/>
              <dgm:constr type="l" for="ch" forName="ChildAccent1" refType="w" fact="0.7999"/>
              <dgm:constr type="t" for="ch" forName="ChildAccent1" refType="h" fact="0.2"/>
              <dgm:constr type="w" for="ch" forName="ChildAccent1" refType="w" fact="0.2001"/>
              <dgm:constr type="h" for="ch" forName="ChildAccent1" refType="h" fact="0.6"/>
              <dgm:constr type="l" for="ch" forName="Parent1" refType="w" fact="0.7999"/>
              <dgm:constr type="t" for="ch" forName="Parent1" refType="h" fact="0.1"/>
              <dgm:constr type="w" for="ch" forName="Parent1" refType="w" fact="0.2001"/>
              <dgm:constr type="h" for="ch" forName="Parent1" refType="h" fact="0.1"/>
              <dgm:constr type="l" for="ch" forName="ChildAccent2" refType="w" fact="0.6003"/>
              <dgm:constr type="t" for="ch" forName="ChildAccent2" refType="h" fact="0.2"/>
              <dgm:constr type="w" for="ch" forName="ChildAccent2" refType="w" fact="0.2001"/>
              <dgm:constr type="h" for="ch" forName="ChildAccent2" refType="h" fact="0.65"/>
              <dgm:constr type="l" for="ch" forName="Parent2" refType="w" fact="0.6003"/>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2001"/>
              <dgm:constr type="t" for="ch" forName="ChildAccent4" refType="h" fact="0.2"/>
              <dgm:constr type="w" for="ch" forName="ChildAccent4" refType="w" fact="0.2001"/>
              <dgm:constr type="h" for="ch" forName="ChildAccent4" refType="h" fact="0.75"/>
              <dgm:constr type="l" for="ch" forName="Parent4" refType="w" fact="0.2001"/>
              <dgm:constr type="t" for="ch" forName="Parent4" refType="h" fact="0.025"/>
              <dgm:constr type="w" for="ch" forName="Parent4" refType="w" fact="0.2001"/>
              <dgm:constr type="h" for="ch" forName="Parent4" refType="h" fact="0.175"/>
              <dgm:constr type="l" for="ch" forName="ChildAccent5" refType="w" fact="0"/>
              <dgm:constr type="t" for="ch" forName="ChildAccent5" refType="h" fact="0.2"/>
              <dgm:constr type="w" for="ch" forName="ChildAccent5" refType="w" fact="0.2001"/>
              <dgm:constr type="h" for="ch" forName="ChildAccent5" refType="h" fact="0.8"/>
              <dgm:constr type="l" for="ch" forName="Parent5" refType="w" fact="0"/>
              <dgm:constr type="t" for="ch" forName="Parent5" refType="h" fact="0"/>
              <dgm:constr type="w" for="ch" forName="Parent5" refType="w" fact="0.2001"/>
              <dgm:constr type="h" for="ch" forName="Parent5" refType="h" fact="0.2"/>
            </dgm:constrLst>
          </dgm:if>
          <dgm:if name="Name18"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6" refType="w" fact="0"/>
              <dgm:constr type="t" for="ch" forName="Child6" refType="h" fact="0.2087"/>
              <dgm:constr type="w" for="ch" forName="Child6" refType="w" fact="0.1458"/>
              <dgm:constr type="h" for="ch" forName="Child6" refType="h" fact="0.7913"/>
              <dgm:constr type="l" for="ch" forName="Child5" refType="w" fact="0.167"/>
              <dgm:constr type="t" for="ch" forName="Child5" refType="h" fact="0.2087"/>
              <dgm:constr type="w" for="ch" forName="Child5" refType="w" fact="0.1458"/>
              <dgm:constr type="h" for="ch" forName="Child5" refType="h" fact="0.7448"/>
              <dgm:constr type="l" for="ch" forName="Child4" refType="w" fact="0.3339"/>
              <dgm:constr type="t" for="ch" forName="Child4" refType="h" fact="0.2087"/>
              <dgm:constr type="w" for="ch" forName="Child4" refType="w" fact="0.1458"/>
              <dgm:constr type="h" for="ch" forName="Child4" refType="h" fact="0.6982"/>
              <dgm:constr type="l" for="ch" forName="Child3" refType="w" fact="0.5009"/>
              <dgm:constr type="t" for="ch" forName="Child3" refType="h" fact="0.2087"/>
              <dgm:constr type="w" for="ch" forName="Child3" refType="w" fact="0.1458"/>
              <dgm:constr type="h" for="ch" forName="Child3" refType="h" fact="0.6517"/>
              <dgm:constr type="l" for="ch" forName="Child2" refType="w" fact="0.6674"/>
              <dgm:constr type="t" for="ch" forName="Child2" refType="h" fact="0.2087"/>
              <dgm:constr type="w" for="ch" forName="Child2" refType="w" fact="0.1458"/>
              <dgm:constr type="h" for="ch" forName="Child2" refType="h" fact="0.6051"/>
              <dgm:constr type="l" for="ch" forName="Child1" refType="w" fact="0.833"/>
              <dgm:constr type="t" for="ch" forName="Child1" refType="h" fact="0.2087"/>
              <dgm:constr type="w" for="ch" forName="Child1" refType="w" fact="0.1458"/>
              <dgm:constr type="h" for="ch" forName="Child1" refType="h" fact="0.5586"/>
              <dgm:constr type="l" for="ch" forName="ChildAccent1" refType="w" fact="0.833"/>
              <dgm:constr type="t" for="ch" forName="ChildAccent1" refType="h" fact="0.2087"/>
              <dgm:constr type="w" for="ch" forName="ChildAccent1" refType="w" fact="0.167"/>
              <dgm:constr type="h" for="ch" forName="ChildAccent1" refType="h" fact="0.5586"/>
              <dgm:constr type="l" for="ch" forName="Parent1" refType="w" fact="0.833"/>
              <dgm:constr type="t" for="ch" forName="Parent1" refType="h" fact="0.1156"/>
              <dgm:constr type="w" for="ch" forName="Parent1" refType="w" fact="0.167"/>
              <dgm:constr type="h" for="ch" forName="Parent1" refType="h" fact="0.0931"/>
              <dgm:constr type="l" for="ch" forName="ChildAccent2" refType="w" fact="0.6674"/>
              <dgm:constr type="t" for="ch" forName="ChildAccent2" refType="h" fact="0.2087"/>
              <dgm:constr type="w" for="ch" forName="ChildAccent2" refType="w" fact="0.167"/>
              <dgm:constr type="h" for="ch" forName="ChildAccent2" refType="h" fact="0.6051"/>
              <dgm:constr type="l" for="ch" forName="Parent2" refType="w" fact="0.6674"/>
              <dgm:constr type="t" for="ch" forName="Parent2" refType="h" fact="0.0923"/>
              <dgm:constr type="w" for="ch" forName="Parent2" refType="w" fact="0.165"/>
              <dgm:constr type="h" for="ch" forName="Parent2" refType="h" fact="0.1164"/>
              <dgm:constr type="l" for="ch" forName="ChildAccent3" refType="w" fact="0.5009"/>
              <dgm:constr type="t" for="ch" forName="ChildAccent3" refType="h" fact="0.2087"/>
              <dgm:constr type="w" for="ch" forName="ChildAccent3" refType="w" fact="0.167"/>
              <dgm:constr type="h" for="ch" forName="ChildAccent3" refType="h" fact="0.6517"/>
              <dgm:constr type="l" for="ch" forName="Parent3" refType="w" fact="0.5009"/>
              <dgm:constr type="t" for="ch" forName="Parent3" refType="h" fact="0.0698"/>
              <dgm:constr type="w" for="ch" forName="Parent3" refType="w" fact="0.166"/>
              <dgm:constr type="h" for="ch" forName="Parent3" refType="h" fact="0.1396"/>
              <dgm:constr type="l" for="ch" forName="ChildAccent4" refType="w" fact="0.3339"/>
              <dgm:constr type="t" for="ch" forName="ChildAccent4" refType="h" fact="0.2087"/>
              <dgm:constr type="w" for="ch" forName="ChildAccent4" refType="w" fact="0.167"/>
              <dgm:constr type="h" for="ch" forName="ChildAccent4" refType="h" fact="0.6982"/>
              <dgm:constr type="l" for="ch" forName="Parent4" refType="w" fact="0.3339"/>
              <dgm:constr type="t" for="ch" forName="Parent4" refType="h" fact="0.0458"/>
              <dgm:constr type="w" for="ch" forName="Parent4" refType="w" fact="0.167"/>
              <dgm:constr type="h" for="ch" forName="Parent4" refType="h" fact="0.1629"/>
              <dgm:constr type="l" for="ch" forName="ChildAccent5" refType="w" fact="0.167"/>
              <dgm:constr type="t" for="ch" forName="ChildAccent5" refType="h" fact="0.2087"/>
              <dgm:constr type="w" for="ch" forName="ChildAccent5" refType="w" fact="0.167"/>
              <dgm:constr type="h" for="ch" forName="ChildAccent5" refType="h" fact="0.7448"/>
              <dgm:constr type="l" for="ch" forName="Parent5" refType="w" fact="0.167"/>
              <dgm:constr type="t" for="ch" forName="Parent5" refType="h" fact="0.0225"/>
              <dgm:constr type="w" for="ch" forName="Parent5" refType="w" fact="0.167"/>
              <dgm:constr type="h" for="ch" forName="Parent5" refType="h" fact="0.1862"/>
              <dgm:constr type="l" for="ch" forName="ChildAccent6" refType="w" fact="0"/>
              <dgm:constr type="t" for="ch" forName="ChildAccent6" refType="h" fact="0.2087"/>
              <dgm:constr type="w" for="ch" forName="ChildAccent6" refType="w" fact="0.167"/>
              <dgm:constr type="h" for="ch" forName="ChildAccent6" refType="h" fact="0.7913"/>
              <dgm:constr type="l" for="ch" forName="Parent6" refType="w" fact="0"/>
              <dgm:constr type="t" for="ch" forName="Parent6" refType="h" fact="0"/>
              <dgm:constr type="w" for="ch" forName="Parent6" refType="w" fact="0.167"/>
              <dgm:constr type="h" for="ch" forName="Parent6" refType="h" fact="0.2095"/>
            </dgm:constrLst>
          </dgm:if>
          <dgm:else name="Name19">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7" refType="w" fact="0"/>
              <dgm:constr type="t" for="ch" forName="Child7" refType="h" fact="0.2168"/>
              <dgm:constr type="w" for="ch" forName="Child7" refType="w" fact="0.125"/>
              <dgm:constr type="h" for="ch" forName="Child7" refType="h" fact="0.7832"/>
              <dgm:constr type="l" for="ch" forName="Child6" refType="w" fact="0.1432"/>
              <dgm:constr type="t" for="ch" forName="Child6" refType="h" fact="0.2168"/>
              <dgm:constr type="w" for="ch" forName="Child6" refType="w" fact="0.125"/>
              <dgm:constr type="h" for="ch" forName="Child6" refType="h" fact="0.7397"/>
              <dgm:constr type="l" for="ch" forName="Child5" refType="w" fact="0.2865"/>
              <dgm:constr type="t" for="ch" forName="Child5" refType="h" fact="0.2168"/>
              <dgm:constr type="w" for="ch" forName="Child5" refType="w" fact="0.125"/>
              <dgm:constr type="h" for="ch" forName="Child5" refType="h" fact="0.6962"/>
              <dgm:constr type="l" for="ch" forName="Child4" refType="w" fact="0.4297"/>
              <dgm:constr type="t" for="ch" forName="Child4" refType="h" fact="0.2168"/>
              <dgm:constr type="w" for="ch" forName="Child4" refType="w" fact="0.125"/>
              <dgm:constr type="h" for="ch" forName="Child4" refType="h" fact="0.6526"/>
              <dgm:constr type="l" for="ch" forName="Child3" refType="w" fact="0.5726"/>
              <dgm:constr type="t" for="ch" forName="Child3" refType="h" fact="0.2168"/>
              <dgm:constr type="w" for="ch" forName="Child3" refType="w" fact="0.125"/>
              <dgm:constr type="h" for="ch" forName="Child3" refType="h" fact="0.6091"/>
              <dgm:constr type="l" for="ch" forName="Child2" refType="w" fact="0.7147"/>
              <dgm:constr type="t" for="ch" forName="Child2" refType="h" fact="0.2168"/>
              <dgm:constr type="w" for="ch" forName="Child2" refType="w" fact="0.125"/>
              <dgm:constr type="h" for="ch" forName="Child2" refType="h" fact="0.5656"/>
              <dgm:constr type="l" for="ch" forName="Child1" refType="w" fact="0.8568"/>
              <dgm:constr type="t" for="ch" forName="Child1" refType="h" fact="0.2168"/>
              <dgm:constr type="w" for="ch" forName="Child1" refType="w" fact="0.125"/>
              <dgm:constr type="h" for="ch" forName="Child1" refType="h" fact="0.5221"/>
              <dgm:constr type="l" for="ch" forName="ChildAccent1" refType="w" fact="0.8568"/>
              <dgm:constr type="t" for="ch" forName="ChildAccent1" refType="h" fact="0.2168"/>
              <dgm:constr type="w" for="ch" forName="ChildAccent1" refType="w" fact="0.1432"/>
              <dgm:constr type="h" for="ch" forName="ChildAccent1" refType="h" fact="0.5221"/>
              <dgm:constr type="l" for="ch" forName="Parent1" refType="w" fact="0.8568"/>
              <dgm:constr type="t" for="ch" forName="Parent1" refType="h" fact="0.1298"/>
              <dgm:constr type="w" for="ch" forName="Parent1" refType="w" fact="0.1432"/>
              <dgm:constr type="h" for="ch" forName="Parent1" refType="h" fact="0.087"/>
              <dgm:constr type="l" for="ch" forName="ChildAccent2" refType="w" fact="0.7147"/>
              <dgm:constr type="t" for="ch" forName="ChildAccent2" refType="h" fact="0.2168"/>
              <dgm:constr type="w" for="ch" forName="ChildAccent2" refType="w" fact="0.1432"/>
              <dgm:constr type="h" for="ch" forName="ChildAccent2" refType="h" fact="0.5656"/>
              <dgm:constr type="l" for="ch" forName="Parent2" refType="w" fact="0.7147"/>
              <dgm:constr type="t" for="ch" forName="Parent2" refType="h" fact="0.108"/>
              <dgm:constr type="w" for="ch" forName="Parent2" refType="w" fact="0.1425"/>
              <dgm:constr type="h" for="ch" forName="Parent2" refType="h" fact="0.1088"/>
              <dgm:constr type="l" for="ch" forName="ChildAccent3" refType="w" fact="0.5726"/>
              <dgm:constr type="t" for="ch" forName="ChildAccent3" refType="h" fact="0.2168"/>
              <dgm:constr type="w" for="ch" forName="ChildAccent3" refType="w" fact="0.1432"/>
              <dgm:constr type="h" for="ch" forName="ChildAccent3" refType="h" fact="0.6091"/>
              <dgm:constr type="l" for="ch" forName="Parent3" refType="w" fact="0.5726"/>
              <dgm:constr type="t" for="ch" forName="Parent3" refType="h" fact="0.087"/>
              <dgm:constr type="w" for="ch" forName="Parent3" refType="w" fact="0.14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2865"/>
              <dgm:constr type="t" for="ch" forName="ChildAccent5" refType="h" fact="0.2168"/>
              <dgm:constr type="w" for="ch" forName="ChildAccent5" refType="w" fact="0.1432"/>
              <dgm:constr type="h" for="ch" forName="ChildAccent5" refType="h" fact="0.6962"/>
              <dgm:constr type="l" for="ch" forName="Parent5" refType="w" fact="0.2865"/>
              <dgm:constr type="t" for="ch" forName="Parent5" refType="h" fact="0.0428"/>
              <dgm:constr type="w" for="ch" forName="Parent5" refType="w" fact="0.1432"/>
              <dgm:constr type="h" for="ch" forName="Parent5" refType="h" fact="0.174"/>
              <dgm:constr type="l" for="ch" forName="ChildAccent6" refType="w" fact="0.1432"/>
              <dgm:constr type="t" for="ch" forName="ChildAccent6" refType="h" fact="0.2168"/>
              <dgm:constr type="w" for="ch" forName="ChildAccent6" refType="w" fact="0.1432"/>
              <dgm:constr type="h" for="ch" forName="ChildAccent6" refType="h" fact="0.7397"/>
              <dgm:constr type="l" for="ch" forName="Parent6" refType="w" fact="0.1432"/>
              <dgm:constr type="t" for="ch" forName="Parent6" refType="h" fact="0.0217"/>
              <dgm:constr type="w" for="ch" forName="Parent6" refType="w" fact="0.1432"/>
              <dgm:constr type="h" for="ch" forName="Parent6" refType="h" fact="0.1958"/>
              <dgm:constr type="l" for="ch" forName="ChildAccent7" refType="w" fact="0"/>
              <dgm:constr type="t" for="ch" forName="ChildAccent7" refType="h" fact="0.2168"/>
              <dgm:constr type="w" for="ch" forName="ChildAccent7" refType="w" fact="0.1432"/>
              <dgm:constr type="h" for="ch" forName="ChildAccent7" refType="h" fact="0.7832"/>
              <dgm:constr type="l" for="ch" forName="Parent7" refType="w" fact="0"/>
              <dgm:constr type="t" for="ch" forName="Parent7" refType="h" fact="0"/>
              <dgm:constr type="w" for="ch" forName="Parent7" refType="w" fact="0.1432"/>
              <dgm:constr type="h" for="ch" forName="Parent7" refType="h" fact="0.2175"/>
            </dgm:constrLst>
          </dgm:else>
        </dgm:choose>
      </dgm:else>
    </dgm:choose>
    <dgm:forEach name="wrapper" axis="self" ptType="parTrans">
      <dgm:forEach name="accentRepeat" axis="self">
        <dgm:layoutNode name="ChildAccent" styleLbl="alignImgPlace1">
          <dgm:alg type="sp"/>
          <dgm:choose name="Name20">
            <dgm:if name="Name21" axis="followSib" ptType="node" func="cnt" op="equ" val="0">
              <dgm:shape xmlns:r="http://schemas.openxmlformats.org/officeDocument/2006/relationships" type="wedgeRectCallout" r:blip="">
                <dgm:adjLst>
                  <dgm:adj idx="1" val="0"/>
                  <dgm:adj idx="2" val="0"/>
                </dgm:adjLst>
              </dgm:shape>
            </dgm:if>
            <dgm:else name="Name22">
              <dgm:choose name="Name23">
                <dgm:if name="Name24" axis="precedSib" ptType="node" func="cnt" op="equ" val="6">
                  <dgm:shape xmlns:r="http://schemas.openxmlformats.org/officeDocument/2006/relationships" type="wedgeRectCallout" r:blip="">
                    <dgm:adjLst>
                      <dgm:adj idx="1" val="0"/>
                      <dgm:adj idx="2" val="0"/>
                    </dgm:adjLst>
                  </dgm:shape>
                </dgm:if>
                <dgm:else name="Name25">
                  <dgm:choose name="Name26">
                    <dgm:if name="Name27" func="var" arg="dir" op="equ" val="norm">
                      <dgm:shape xmlns:r="http://schemas.openxmlformats.org/officeDocument/2006/relationships" type="wedgeRectCallout" r:blip="">
                        <dgm:adjLst>
                          <dgm:adj idx="1" val="0.625"/>
                          <dgm:adj idx="2" val="0.2083"/>
                        </dgm:adjLst>
                      </dgm:shape>
                    </dgm:if>
                    <dgm:else name="Name28">
                      <dgm:shape xmlns:r="http://schemas.openxmlformats.org/officeDocument/2006/relationships" type="wedgeRectCallout" r:blip="">
                        <dgm:adjLst>
                          <dgm:adj idx="1" val="-0.625"/>
                          <dgm:adj idx="2" val="0.2083"/>
                        </dgm:adjLst>
                      </dgm:shape>
                    </dgm:else>
                  </dgm:choose>
                </dgm:else>
              </dgm:choose>
            </dgm:else>
          </dgm:choose>
          <dgm:presOf axis="des" ptType="node"/>
        </dgm:layoutNode>
      </dgm:forEach>
    </dgm:forEach>
    <dgm:forEach name="Name29" axis="ch" ptType="node" st="7" cnt="1">
      <dgm:layoutNode name="ChildAccent7">
        <dgm:alg type="sp"/>
        <dgm:shape xmlns:r="http://schemas.openxmlformats.org/officeDocument/2006/relationships" r:blip="">
          <dgm:adjLst/>
        </dgm:shape>
        <dgm:presOf/>
        <dgm:constrLst/>
        <dgm:forEach name="Name30" ref="accentRepeat"/>
      </dgm:layoutNode>
      <dgm:layoutNode name="Child7" styleLbl="revTx">
        <dgm:varLst>
          <dgm:chMax val="0"/>
          <dgm:chPref val="0"/>
          <dgm:bulletEnabled val="1"/>
        </dgm:varLst>
        <dgm:choose name="Name31">
          <dgm:if name="Name32" func="var" arg="dir" op="equ" val="norm">
            <dgm:alg type="tx">
              <dgm:param type="parTxLTRAlign" val="r"/>
              <dgm:param type="shpTxLTRAlignCh" val="r"/>
              <dgm:param type="txAnchorVert" val="t"/>
            </dgm:alg>
          </dgm:if>
          <dgm:else name="Name3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7"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4" axis="ch" ptType="node" st="6" cnt="1">
      <dgm:layoutNode name="ChildAccent6">
        <dgm:alg type="sp"/>
        <dgm:shape xmlns:r="http://schemas.openxmlformats.org/officeDocument/2006/relationships" r:blip="">
          <dgm:adjLst/>
        </dgm:shape>
        <dgm:presOf/>
        <dgm:constrLst/>
        <dgm:forEach name="Name35" ref="accentRepeat"/>
      </dgm:layoutNode>
      <dgm:layoutNode name="Child6" styleLbl="revTx">
        <dgm:varLst>
          <dgm:chMax val="0"/>
          <dgm:chPref val="0"/>
          <dgm:bulletEnabled val="1"/>
        </dgm:varLst>
        <dgm:choose name="Name36">
          <dgm:if name="Name37" func="var" arg="dir" op="equ" val="norm">
            <dgm:alg type="tx">
              <dgm:param type="parTxLTRAlign" val="r"/>
              <dgm:param type="shpTxLTRAlignCh" val="r"/>
              <dgm:param type="txAnchorVert" val="t"/>
            </dgm:alg>
          </dgm:if>
          <dgm:else name="Name3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6"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9" axis="ch" ptType="node" st="5" cnt="1">
      <dgm:layoutNode name="ChildAccent5">
        <dgm:alg type="sp"/>
        <dgm:shape xmlns:r="http://schemas.openxmlformats.org/officeDocument/2006/relationships" r:blip="">
          <dgm:adjLst/>
        </dgm:shape>
        <dgm:presOf/>
        <dgm:constrLst/>
        <dgm:forEach name="Name40" ref="accentRepeat"/>
      </dgm:layoutNode>
      <dgm:layoutNode name="Child5" styleLbl="revTx">
        <dgm:varLst>
          <dgm:chMax val="0"/>
          <dgm:chPref val="0"/>
          <dgm:bulletEnabled val="1"/>
        </dgm:varLst>
        <dgm:choose name="Name41">
          <dgm:if name="Name42" func="var" arg="dir" op="equ" val="norm">
            <dgm:alg type="tx">
              <dgm:param type="parTxLTRAlign" val="r"/>
              <dgm:param type="shpTxLTRAlignCh" val="r"/>
              <dgm:param type="txAnchorVert" val="t"/>
            </dgm:alg>
          </dgm:if>
          <dgm:else name="Name4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5"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4" axis="ch" ptType="node" st="4" cnt="1">
      <dgm:layoutNode name="ChildAccent4">
        <dgm:alg type="sp"/>
        <dgm:shape xmlns:r="http://schemas.openxmlformats.org/officeDocument/2006/relationships" r:blip="">
          <dgm:adjLst/>
        </dgm:shape>
        <dgm:presOf/>
        <dgm:constrLst/>
        <dgm:forEach name="Name45" ref="accentRepeat"/>
      </dgm:layoutNode>
      <dgm:layoutNode name="Child4" styleLbl="revTx">
        <dgm:varLst>
          <dgm:chMax val="0"/>
          <dgm:chPref val="0"/>
          <dgm:bulletEnabled val="1"/>
        </dgm:varLst>
        <dgm:choose name="Name46">
          <dgm:if name="Name47" func="var" arg="dir" op="equ" val="norm">
            <dgm:alg type="tx">
              <dgm:param type="parTxLTRAlign" val="r"/>
              <dgm:param type="shpTxLTRAlignCh" val="r"/>
              <dgm:param type="txAnchorVert" val="t"/>
            </dgm:alg>
          </dgm:if>
          <dgm:else name="Name4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4"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9" axis="ch" ptType="node" st="3" cnt="1">
      <dgm:layoutNode name="ChildAccent3">
        <dgm:alg type="sp"/>
        <dgm:shape xmlns:r="http://schemas.openxmlformats.org/officeDocument/2006/relationships" r:blip="">
          <dgm:adjLst/>
        </dgm:shape>
        <dgm:presOf/>
        <dgm:constrLst/>
        <dgm:forEach name="Name50" ref="accentRepeat"/>
      </dgm:layoutNode>
      <dgm:layoutNode name="Child3" styleLbl="revTx">
        <dgm:varLst>
          <dgm:chMax val="0"/>
          <dgm:chPref val="0"/>
          <dgm:bulletEnabled val="1"/>
        </dgm:varLst>
        <dgm:choose name="Name51">
          <dgm:if name="Name52" func="var" arg="dir" op="equ" val="norm">
            <dgm:alg type="tx">
              <dgm:param type="parTxLTRAlign" val="r"/>
              <dgm:param type="shpTxLTRAlignCh" val="r"/>
              <dgm:param type="txAnchorVert" val="t"/>
            </dgm:alg>
          </dgm:if>
          <dgm:else name="Name5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3"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4" axis="ch" ptType="node" st="2" cnt="1">
      <dgm:layoutNode name="ChildAccent2">
        <dgm:alg type="sp"/>
        <dgm:shape xmlns:r="http://schemas.openxmlformats.org/officeDocument/2006/relationships" r:blip="">
          <dgm:adjLst/>
        </dgm:shape>
        <dgm:presOf/>
        <dgm:constrLst/>
        <dgm:forEach name="Name55" ref="accentRepeat"/>
      </dgm:layoutNode>
      <dgm:layoutNode name="Child2" styleLbl="revTx">
        <dgm:varLst>
          <dgm:chMax val="0"/>
          <dgm:chPref val="0"/>
          <dgm:bulletEnabled val="1"/>
        </dgm:varLst>
        <dgm:choose name="Name56">
          <dgm:if name="Name57" func="var" arg="dir" op="equ" val="norm">
            <dgm:alg type="tx">
              <dgm:param type="parTxLTRAlign" val="r"/>
              <dgm:param type="shpTxLTRAlignCh" val="r"/>
              <dgm:param type="txAnchorVert" val="t"/>
            </dgm:alg>
          </dgm:if>
          <dgm:else name="Name5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2"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9" axis="ch" ptType="node" cnt="1">
      <dgm:layoutNode name="ChildAccent1">
        <dgm:alg type="sp"/>
        <dgm:shape xmlns:r="http://schemas.openxmlformats.org/officeDocument/2006/relationships" r:blip="">
          <dgm:adjLst/>
        </dgm:shape>
        <dgm:presOf/>
        <dgm:constrLst/>
        <dgm:forEach name="Name60" ref="accentRepeat"/>
      </dgm:layoutNode>
      <dgm:layoutNode name="Child1" styleLbl="revTx">
        <dgm:varLst>
          <dgm:chMax val="0"/>
          <dgm:chPref val="0"/>
          <dgm:bulletEnabled val="1"/>
        </dgm:varLst>
        <dgm:choose name="Name61">
          <dgm:if name="Name62" func="var" arg="dir" op="equ" val="norm">
            <dgm:alg type="tx">
              <dgm:param type="parTxLTRAlign" val="r"/>
              <dgm:param type="shpTxLTRAlignCh" val="r"/>
              <dgm:param type="txAnchorVert" val="t"/>
            </dgm:alg>
          </dgm:if>
          <dgm:else name="Name6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1"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lvl1pPr>
          </a:lstStyle>
          <a:p>
            <a:fld id="{1BA99DF0-C9EB-41B3-829D-75D506661CE2}" type="datetimeFigureOut">
              <a:rPr lang="en-US" smtClean="0"/>
              <a:pPr/>
              <a:t>10/24/2019</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8E94958-23E5-4270-8EE0-87B466C94095}" type="slidenum">
              <a:rPr lang="en-US" smtClean="0"/>
              <a:pPr/>
              <a:t>‹#›</a:t>
            </a:fld>
            <a:endParaRPr lang="en-US"/>
          </a:p>
        </p:txBody>
      </p:sp>
      <p:sp>
        <p:nvSpPr>
          <p:cNvPr id="8" name="Round Same Side Corner Rectangle 7"/>
          <p:cNvSpPr/>
          <p:nvPr userDrawn="1"/>
        </p:nvSpPr>
        <p:spPr>
          <a:xfrm flipH="1" flipV="1">
            <a:off x="0" y="-50610"/>
            <a:ext cx="9144000" cy="1041210"/>
          </a:xfrm>
          <a:prstGeom prst="round2SameRect">
            <a:avLst/>
          </a:prstGeom>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en-US"/>
          </a:p>
        </p:txBody>
      </p:sp>
      <p:sp>
        <p:nvSpPr>
          <p:cNvPr id="11" name="Text Placeholder 10"/>
          <p:cNvSpPr>
            <a:spLocks noGrp="1"/>
          </p:cNvSpPr>
          <p:nvPr>
            <p:ph type="body" sz="quarter" idx="13"/>
          </p:nvPr>
        </p:nvSpPr>
        <p:spPr>
          <a:xfrm>
            <a:off x="228600" y="1981200"/>
            <a:ext cx="8763000" cy="4572000"/>
          </a:xfrm>
        </p:spPr>
        <p:txBody>
          <a:bodyPr/>
          <a:lstStyle>
            <a:lvl1pPr>
              <a:defRPr sz="3200">
                <a:latin typeface="Times New Roman" pitchFamily="18" charset="0"/>
                <a:cs typeface="Times New Roman" pitchFamily="18" charset="0"/>
              </a:defRPr>
            </a:lvl1pPr>
            <a:lvl2pPr>
              <a:defRPr sz="2800">
                <a:latin typeface="Times New Roman" pitchFamily="18" charset="0"/>
                <a:cs typeface="Times New Roman" pitchFamily="18" charset="0"/>
              </a:defRPr>
            </a:lvl2pPr>
            <a:lvl3pPr>
              <a:defRPr sz="2800">
                <a:latin typeface="Times New Roman" pitchFamily="18" charset="0"/>
                <a:cs typeface="Times New Roman" pitchFamily="18" charset="0"/>
              </a:defRPr>
            </a:lvl3pPr>
            <a:lvl4pPr>
              <a:defRPr sz="2400">
                <a:latin typeface="Times New Roman" pitchFamily="18" charset="0"/>
                <a:cs typeface="Times New Roman" pitchFamily="18" charset="0"/>
              </a:defRPr>
            </a:lvl4pPr>
            <a:lvl5pPr>
              <a:defRPr sz="2400">
                <a:latin typeface="Times New Roman" pitchFamily="18"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5" name="Text Placeholder 14"/>
          <p:cNvSpPr>
            <a:spLocks noGrp="1"/>
          </p:cNvSpPr>
          <p:nvPr>
            <p:ph type="body" sz="quarter" idx="14"/>
          </p:nvPr>
        </p:nvSpPr>
        <p:spPr>
          <a:xfrm>
            <a:off x="990600" y="134324"/>
            <a:ext cx="8077200" cy="627676"/>
          </a:xfrm>
        </p:spPr>
        <p:txBody>
          <a:bodyPr anchor="ctr" anchorCtr="0"/>
          <a:lstStyle>
            <a:lvl1pPr marL="0" indent="0" algn="ctr">
              <a:buNone/>
              <a:defRPr sz="2600" b="1">
                <a:solidFill>
                  <a:srgbClr val="FF0000"/>
                </a:solidFill>
                <a:effectLst>
                  <a:outerShdw blurRad="38100" dist="38100" dir="2700000" algn="tl">
                    <a:srgbClr val="000000">
                      <a:alpha val="43137"/>
                    </a:srgbClr>
                  </a:outerShdw>
                </a:effectLst>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14" name="Action Button: Home 13">
            <a:hlinkClick r:id="" action="ppaction://hlinkshowjump?jump=firstslide" highlightClick="1"/>
          </p:cNvPr>
          <p:cNvSpPr/>
          <p:nvPr userDrawn="1"/>
        </p:nvSpPr>
        <p:spPr>
          <a:xfrm>
            <a:off x="8458200" y="6629400"/>
            <a:ext cx="266700" cy="190500"/>
          </a:xfrm>
          <a:prstGeom prst="actionButtonHome">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8" name="Action Button: End 17">
            <a:hlinkClick r:id="" action="ppaction://hlinkshowjump?jump=lastslide" highlightClick="1"/>
          </p:cNvPr>
          <p:cNvSpPr/>
          <p:nvPr userDrawn="1"/>
        </p:nvSpPr>
        <p:spPr>
          <a:xfrm>
            <a:off x="8839200" y="6629400"/>
            <a:ext cx="228600" cy="190500"/>
          </a:xfrm>
          <a:prstGeom prst="actionButtonEnd">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20" name="Action Button: Return 19">
            <a:hlinkClick r:id="" action="ppaction://hlinkshowjump?jump=lastslideviewed" highlightClick="1"/>
          </p:cNvPr>
          <p:cNvSpPr/>
          <p:nvPr userDrawn="1"/>
        </p:nvSpPr>
        <p:spPr>
          <a:xfrm>
            <a:off x="8077200" y="6629400"/>
            <a:ext cx="304800" cy="190500"/>
          </a:xfrm>
          <a:prstGeom prst="actionButtonReturn">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3" name="Title 3"/>
          <p:cNvSpPr>
            <a:spLocks noGrp="1"/>
          </p:cNvSpPr>
          <p:nvPr>
            <p:ph type="ctrTitle"/>
          </p:nvPr>
        </p:nvSpPr>
        <p:spPr>
          <a:xfrm>
            <a:off x="228600" y="1066801"/>
            <a:ext cx="8763000" cy="838200"/>
          </a:xfrm>
        </p:spPr>
        <p:txBody>
          <a:bodyPr/>
          <a:lstStyle>
            <a:lvl1pPr algn="l">
              <a:defRPr sz="2800" b="1">
                <a:solidFill>
                  <a:schemeClr val="bg1"/>
                </a:solidFill>
              </a:defRPr>
            </a:lvl1pPr>
          </a:lstStyle>
          <a:p>
            <a:endParaRPr lang="en-US">
              <a:latin typeface="Times New Roman" pitchFamily="18" charset="0"/>
              <a:cs typeface="Times New Roman" pitchFamily="18" charset="0"/>
            </a:endParaRPr>
          </a:p>
        </p:txBody>
      </p:sp>
    </p:spTree>
    <p:extLst>
      <p:ext uri="{BB962C8B-B14F-4D97-AF65-F5344CB8AC3E}">
        <p14:creationId xmlns:p14="http://schemas.microsoft.com/office/powerpoint/2010/main" val="1270535665"/>
      </p:ext>
    </p:extLst>
  </p:cSld>
  <p:clrMapOvr>
    <a:masterClrMapping/>
  </p:clrMapOvr>
  <p:transition advClick="0">
    <p:cut/>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1D8BD707-D9CF-40AE-B4C6-C98DA3205C09}" type="datetimeFigureOut">
              <a:rPr lang="en-US" smtClean="0">
                <a:solidFill>
                  <a:prstClr val="black">
                    <a:tint val="75000"/>
                  </a:prstClr>
                </a:solidFill>
              </a:rPr>
              <a:pPr/>
              <a:t>10/24/2019</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275" y="-1"/>
            <a:ext cx="9150275" cy="6858001"/>
          </a:xfrm>
          <a:prstGeom prst="rect">
            <a:avLst/>
          </a:prstGeom>
        </p:spPr>
      </p:pic>
    </p:spTree>
    <p:extLst>
      <p:ext uri="{BB962C8B-B14F-4D97-AF65-F5344CB8AC3E}">
        <p14:creationId xmlns:p14="http://schemas.microsoft.com/office/powerpoint/2010/main" val="1759393836"/>
      </p:ext>
    </p:extLst>
  </p:cSld>
  <p:clrMapOvr>
    <a:masterClrMapping/>
  </p:clrMapOvr>
  <p:transition advClick="0">
    <p:cut/>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 y="974726"/>
            <a:ext cx="8724900" cy="380999"/>
          </a:xfrm>
        </p:spPr>
        <p:txBody>
          <a:bodyPr anchor="t" anchorCtr="0"/>
          <a:lstStyle>
            <a:lvl1pPr algn="l">
              <a:defRPr sz="2600" b="1">
                <a:solidFill>
                  <a:schemeClr val="accent1"/>
                </a:solidFill>
                <a:latin typeface="Times New Roman" pitchFamily="18" charset="0"/>
                <a:ea typeface="Tahoma" pitchFamily="34" charset="0"/>
                <a:cs typeface="Times New Roman" pitchFamily="18" charset="0"/>
              </a:defRPr>
            </a:lvl1pPr>
          </a:lstStyle>
          <a:p>
            <a:r>
              <a:rPr lang="en-US" smtClean="0"/>
              <a:t>Click to edit Master title style</a:t>
            </a:r>
            <a:endParaRPr lang="en-US"/>
          </a:p>
        </p:txBody>
      </p:sp>
      <p:sp>
        <p:nvSpPr>
          <p:cNvPr id="11" name="Text Placeholder 10"/>
          <p:cNvSpPr>
            <a:spLocks noGrp="1"/>
          </p:cNvSpPr>
          <p:nvPr>
            <p:ph type="body" sz="quarter" idx="13"/>
          </p:nvPr>
        </p:nvSpPr>
        <p:spPr>
          <a:xfrm>
            <a:off x="228600" y="1752600"/>
            <a:ext cx="8763000" cy="4419600"/>
          </a:xfrm>
        </p:spPr>
        <p:txBody>
          <a:bodyPr/>
          <a:lstStyle>
            <a:lvl1pPr>
              <a:defRPr sz="2800">
                <a:latin typeface="Times New Roman" pitchFamily="18" charset="0"/>
                <a:cs typeface="Times New Roman" pitchFamily="18" charset="0"/>
              </a:defRPr>
            </a:lvl1pPr>
            <a:lvl2pPr>
              <a:defRPr sz="2800">
                <a:latin typeface="Times New Roman" pitchFamily="18" charset="0"/>
                <a:cs typeface="Times New Roman" pitchFamily="18" charset="0"/>
              </a:defRPr>
            </a:lvl2pPr>
            <a:lvl3pPr>
              <a:defRPr sz="2800">
                <a:latin typeface="Times New Roman" pitchFamily="18" charset="0"/>
                <a:cs typeface="Times New Roman" pitchFamily="18" charset="0"/>
              </a:defRPr>
            </a:lvl3pPr>
            <a:lvl4pPr>
              <a:defRPr sz="2400">
                <a:latin typeface="Times New Roman" pitchFamily="18" charset="0"/>
                <a:cs typeface="Times New Roman" pitchFamily="18" charset="0"/>
              </a:defRPr>
            </a:lvl4pPr>
            <a:lvl5pPr>
              <a:defRPr sz="2400">
                <a:latin typeface="Times New Roman" pitchFamily="18"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grpSp>
        <p:nvGrpSpPr>
          <p:cNvPr id="13" name="Group 20"/>
          <p:cNvGrpSpPr>
            <a:grpSpLocks/>
          </p:cNvGrpSpPr>
          <p:nvPr userDrawn="1"/>
        </p:nvGrpSpPr>
        <p:grpSpPr bwMode="auto">
          <a:xfrm>
            <a:off x="-152400" y="76200"/>
            <a:ext cx="8267974" cy="1355725"/>
            <a:chOff x="-2" y="202"/>
            <a:chExt cx="5282" cy="854"/>
          </a:xfrm>
        </p:grpSpPr>
        <p:grpSp>
          <p:nvGrpSpPr>
            <p:cNvPr id="16" name="Group 21"/>
            <p:cNvGrpSpPr>
              <a:grpSpLocks/>
            </p:cNvGrpSpPr>
            <p:nvPr userDrawn="1"/>
          </p:nvGrpSpPr>
          <p:grpSpPr bwMode="auto">
            <a:xfrm>
              <a:off x="-2" y="209"/>
              <a:ext cx="5282" cy="847"/>
              <a:chOff x="-2" y="119"/>
              <a:chExt cx="5152" cy="799"/>
            </a:xfrm>
          </p:grpSpPr>
          <p:sp>
            <p:nvSpPr>
              <p:cNvPr id="19" name="Freeform 22"/>
              <p:cNvSpPr>
                <a:spLocks/>
              </p:cNvSpPr>
              <p:nvPr/>
            </p:nvSpPr>
            <p:spPr bwMode="gray">
              <a:xfrm>
                <a:off x="-2" y="124"/>
                <a:ext cx="5150" cy="794"/>
              </a:xfrm>
              <a:custGeom>
                <a:avLst/>
                <a:gdLst>
                  <a:gd name="T0" fmla="*/ 0 w 5150"/>
                  <a:gd name="T1" fmla="*/ 794 h 794"/>
                  <a:gd name="T2" fmla="*/ 106 w 5150"/>
                  <a:gd name="T3" fmla="*/ 794 h 794"/>
                  <a:gd name="T4" fmla="*/ 198 w 5150"/>
                  <a:gd name="T5" fmla="*/ 698 h 794"/>
                  <a:gd name="T6" fmla="*/ 198 w 5150"/>
                  <a:gd name="T7" fmla="*/ 563 h 794"/>
                  <a:gd name="T8" fmla="*/ 291 w 5150"/>
                  <a:gd name="T9" fmla="*/ 479 h 794"/>
                  <a:gd name="T10" fmla="*/ 5036 w 5150"/>
                  <a:gd name="T11" fmla="*/ 472 h 794"/>
                  <a:gd name="T12" fmla="*/ 5145 w 5150"/>
                  <a:gd name="T13" fmla="*/ 379 h 794"/>
                  <a:gd name="T14" fmla="*/ 5150 w 5150"/>
                  <a:gd name="T15" fmla="*/ 114 h 794"/>
                  <a:gd name="T16" fmla="*/ 5060 w 5150"/>
                  <a:gd name="T17" fmla="*/ 2 h 794"/>
                  <a:gd name="T18" fmla="*/ 253 w 5150"/>
                  <a:gd name="T19" fmla="*/ 0 h 794"/>
                  <a:gd name="T20" fmla="*/ 160 w 5150"/>
                  <a:gd name="T21" fmla="*/ 88 h 794"/>
                  <a:gd name="T22" fmla="*/ 160 w 5150"/>
                  <a:gd name="T23" fmla="*/ 88 h 794"/>
                  <a:gd name="T24" fmla="*/ 160 w 5150"/>
                  <a:gd name="T25" fmla="*/ 311 h 794"/>
                  <a:gd name="T26" fmla="*/ 67 w 5150"/>
                  <a:gd name="T27" fmla="*/ 399 h 794"/>
                  <a:gd name="T28" fmla="*/ 0 w 5150"/>
                  <a:gd name="T29" fmla="*/ 398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50" h="794">
                    <a:moveTo>
                      <a:pt x="0" y="794"/>
                    </a:moveTo>
                    <a:lnTo>
                      <a:pt x="106" y="794"/>
                    </a:lnTo>
                    <a:cubicBezTo>
                      <a:pt x="167" y="794"/>
                      <a:pt x="198" y="757"/>
                      <a:pt x="198" y="698"/>
                    </a:cubicBezTo>
                    <a:cubicBezTo>
                      <a:pt x="198" y="471"/>
                      <a:pt x="198" y="563"/>
                      <a:pt x="198" y="563"/>
                    </a:cubicBezTo>
                    <a:cubicBezTo>
                      <a:pt x="202" y="498"/>
                      <a:pt x="222" y="479"/>
                      <a:pt x="291" y="479"/>
                    </a:cubicBezTo>
                    <a:lnTo>
                      <a:pt x="5036" y="472"/>
                    </a:lnTo>
                    <a:cubicBezTo>
                      <a:pt x="5098" y="472"/>
                      <a:pt x="5145" y="434"/>
                      <a:pt x="5145" y="379"/>
                    </a:cubicBezTo>
                    <a:cubicBezTo>
                      <a:pt x="5145" y="121"/>
                      <a:pt x="5150" y="114"/>
                      <a:pt x="5150" y="114"/>
                    </a:cubicBezTo>
                    <a:cubicBezTo>
                      <a:pt x="5150" y="55"/>
                      <a:pt x="5122" y="2"/>
                      <a:pt x="5060" y="2"/>
                    </a:cubicBezTo>
                    <a:lnTo>
                      <a:pt x="253" y="0"/>
                    </a:lnTo>
                    <a:cubicBezTo>
                      <a:pt x="191" y="0"/>
                      <a:pt x="160" y="29"/>
                      <a:pt x="160" y="88"/>
                    </a:cubicBezTo>
                    <a:cubicBezTo>
                      <a:pt x="160" y="88"/>
                      <a:pt x="160" y="88"/>
                      <a:pt x="160" y="88"/>
                    </a:cubicBezTo>
                    <a:cubicBezTo>
                      <a:pt x="160" y="311"/>
                      <a:pt x="160" y="311"/>
                      <a:pt x="160" y="311"/>
                    </a:cubicBezTo>
                    <a:cubicBezTo>
                      <a:pt x="160" y="377"/>
                      <a:pt x="133" y="399"/>
                      <a:pt x="67" y="399"/>
                    </a:cubicBezTo>
                    <a:lnTo>
                      <a:pt x="0" y="398"/>
                    </a:lnTo>
                  </a:path>
                </a:pathLst>
              </a:custGeom>
              <a:gradFill rotWithShape="1">
                <a:gsLst>
                  <a:gs pos="0">
                    <a:schemeClr val="tx2"/>
                  </a:gs>
                  <a:gs pos="100000">
                    <a:schemeClr val="accent1"/>
                  </a:gs>
                </a:gsLst>
                <a:lin ang="0" scaled="1"/>
              </a:gradFill>
              <a:ln>
                <a:noFill/>
              </a:ln>
              <a:effectLst/>
              <a:extLst>
                <a:ext uri="{91240B29-F687-4F45-9708-019B960494DF}">
                  <a14:hiddenLine xmlns:a14="http://schemas.microsoft.com/office/drawing/2010/main" w="19050" cap="flat" cmpd="sng">
                    <a:solidFill>
                      <a:srgbClr val="FFFFFF"/>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rgbClr val="4D4D4D">
                          <a:alpha val="50000"/>
                        </a:srgbClr>
                      </a:outerShdw>
                    </a:effectLst>
                  </a14:hiddenEffects>
                </a:ext>
              </a:extLst>
            </p:spPr>
            <p:txBody>
              <a:bodyPr/>
              <a:lstStyle/>
              <a:p>
                <a:endParaRPr lang="en-US"/>
              </a:p>
            </p:txBody>
          </p:sp>
          <p:sp>
            <p:nvSpPr>
              <p:cNvPr id="21" name="Freeform 23"/>
              <p:cNvSpPr>
                <a:spLocks/>
              </p:cNvSpPr>
              <p:nvPr/>
            </p:nvSpPr>
            <p:spPr bwMode="gray">
              <a:xfrm>
                <a:off x="0" y="119"/>
                <a:ext cx="5150" cy="794"/>
              </a:xfrm>
              <a:custGeom>
                <a:avLst/>
                <a:gdLst>
                  <a:gd name="T0" fmla="*/ 0 w 5150"/>
                  <a:gd name="T1" fmla="*/ 794 h 794"/>
                  <a:gd name="T2" fmla="*/ 106 w 5150"/>
                  <a:gd name="T3" fmla="*/ 794 h 794"/>
                  <a:gd name="T4" fmla="*/ 198 w 5150"/>
                  <a:gd name="T5" fmla="*/ 698 h 794"/>
                  <a:gd name="T6" fmla="*/ 198 w 5150"/>
                  <a:gd name="T7" fmla="*/ 563 h 794"/>
                  <a:gd name="T8" fmla="*/ 291 w 5150"/>
                  <a:gd name="T9" fmla="*/ 479 h 794"/>
                  <a:gd name="T10" fmla="*/ 5036 w 5150"/>
                  <a:gd name="T11" fmla="*/ 472 h 794"/>
                  <a:gd name="T12" fmla="*/ 5145 w 5150"/>
                  <a:gd name="T13" fmla="*/ 379 h 794"/>
                  <a:gd name="T14" fmla="*/ 5150 w 5150"/>
                  <a:gd name="T15" fmla="*/ 114 h 794"/>
                  <a:gd name="T16" fmla="*/ 5060 w 5150"/>
                  <a:gd name="T17" fmla="*/ 2 h 794"/>
                  <a:gd name="T18" fmla="*/ 253 w 5150"/>
                  <a:gd name="T19" fmla="*/ 0 h 794"/>
                  <a:gd name="T20" fmla="*/ 160 w 5150"/>
                  <a:gd name="T21" fmla="*/ 88 h 794"/>
                  <a:gd name="T22" fmla="*/ 160 w 5150"/>
                  <a:gd name="T23" fmla="*/ 88 h 794"/>
                  <a:gd name="T24" fmla="*/ 160 w 5150"/>
                  <a:gd name="T25" fmla="*/ 311 h 794"/>
                  <a:gd name="T26" fmla="*/ 67 w 5150"/>
                  <a:gd name="T27" fmla="*/ 399 h 794"/>
                  <a:gd name="T28" fmla="*/ 0 w 5150"/>
                  <a:gd name="T29" fmla="*/ 398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50" h="794">
                    <a:moveTo>
                      <a:pt x="0" y="794"/>
                    </a:moveTo>
                    <a:lnTo>
                      <a:pt x="106" y="794"/>
                    </a:lnTo>
                    <a:cubicBezTo>
                      <a:pt x="167" y="794"/>
                      <a:pt x="198" y="757"/>
                      <a:pt x="198" y="698"/>
                    </a:cubicBezTo>
                    <a:cubicBezTo>
                      <a:pt x="198" y="471"/>
                      <a:pt x="198" y="563"/>
                      <a:pt x="198" y="563"/>
                    </a:cubicBezTo>
                    <a:cubicBezTo>
                      <a:pt x="202" y="498"/>
                      <a:pt x="222" y="479"/>
                      <a:pt x="291" y="479"/>
                    </a:cubicBezTo>
                    <a:lnTo>
                      <a:pt x="5036" y="472"/>
                    </a:lnTo>
                    <a:cubicBezTo>
                      <a:pt x="5098" y="472"/>
                      <a:pt x="5145" y="434"/>
                      <a:pt x="5145" y="379"/>
                    </a:cubicBezTo>
                    <a:cubicBezTo>
                      <a:pt x="5145" y="121"/>
                      <a:pt x="5150" y="114"/>
                      <a:pt x="5150" y="114"/>
                    </a:cubicBezTo>
                    <a:cubicBezTo>
                      <a:pt x="5150" y="55"/>
                      <a:pt x="5122" y="2"/>
                      <a:pt x="5060" y="2"/>
                    </a:cubicBezTo>
                    <a:lnTo>
                      <a:pt x="253" y="0"/>
                    </a:lnTo>
                    <a:cubicBezTo>
                      <a:pt x="191" y="0"/>
                      <a:pt x="160" y="29"/>
                      <a:pt x="160" y="88"/>
                    </a:cubicBezTo>
                    <a:cubicBezTo>
                      <a:pt x="160" y="88"/>
                      <a:pt x="160" y="88"/>
                      <a:pt x="160" y="88"/>
                    </a:cubicBezTo>
                    <a:cubicBezTo>
                      <a:pt x="160" y="311"/>
                      <a:pt x="160" y="311"/>
                      <a:pt x="160" y="311"/>
                    </a:cubicBezTo>
                    <a:cubicBezTo>
                      <a:pt x="160" y="377"/>
                      <a:pt x="133" y="399"/>
                      <a:pt x="67" y="399"/>
                    </a:cubicBezTo>
                    <a:lnTo>
                      <a:pt x="0" y="398"/>
                    </a:lnTo>
                  </a:path>
                </a:pathLst>
              </a:custGeom>
              <a:noFill/>
              <a:ln w="19050" cap="flat" cmpd="sng">
                <a:solidFill>
                  <a:srgbClr val="FFFFFF"/>
                </a:solidFill>
                <a:prstDash val="solid"/>
                <a:round/>
                <a:headEnd type="none" w="med" len="med"/>
                <a:tailEnd type="none" w="med" len="med"/>
              </a:ln>
              <a:effectLst/>
              <a:extLst>
                <a:ext uri="{909E8E84-426E-40DD-AFC4-6F175D3DCCD1}">
                  <a14:hiddenFill xmlns:a14="http://schemas.microsoft.com/office/drawing/2010/main">
                    <a:gradFill rotWithShape="1">
                      <a:gsLst>
                        <a:gs pos="0">
                          <a:schemeClr val="tx2"/>
                        </a:gs>
                        <a:gs pos="100000">
                          <a:schemeClr val="accent1"/>
                        </a:gs>
                      </a:gsLst>
                      <a:lin ang="0" scaled="1"/>
                    </a:gradFill>
                  </a14:hiddenFill>
                </a:ext>
                <a:ext uri="{AF507438-7753-43E0-B8FC-AC1667EBCBE1}">
                  <a14:hiddenEffects xmlns:a14="http://schemas.microsoft.com/office/drawing/2010/main">
                    <a:effectLst>
                      <a:outerShdw dist="45791" dir="3378596" algn="ctr" rotWithShape="0">
                        <a:srgbClr val="4D4D4D">
                          <a:alpha val="50000"/>
                        </a:srgbClr>
                      </a:outerShdw>
                    </a:effectLst>
                  </a14:hiddenEffects>
                </a:ext>
              </a:extLst>
            </p:spPr>
            <p:txBody>
              <a:bodyPr/>
              <a:lstStyle/>
              <a:p>
                <a:endParaRPr lang="en-US"/>
              </a:p>
            </p:txBody>
          </p:sp>
        </p:grpSp>
        <p:pic>
          <p:nvPicPr>
            <p:cNvPr id="17" name="Picture 24" descr="2"/>
            <p:cNvPicPr>
              <a:picLocks noChangeAspect="1" noChangeArrowheads="1"/>
            </p:cNvPicPr>
            <p:nvPr userDrawn="1"/>
          </p:nvPicPr>
          <p:blipFill>
            <a:blip r:embed="rId2">
              <a:extLst>
                <a:ext uri="{28A0092B-C50C-407E-A947-70E740481C1C}">
                  <a14:useLocalDpi xmlns:a14="http://schemas.microsoft.com/office/drawing/2010/main" val="0"/>
                </a:ext>
              </a:extLst>
            </a:blip>
            <a:srcRect l="19966" r="46844" b="84486"/>
            <a:stretch>
              <a:fillRect/>
            </a:stretch>
          </p:blipFill>
          <p:spPr bwMode="gray">
            <a:xfrm>
              <a:off x="75" y="202"/>
              <a:ext cx="2412" cy="696"/>
            </a:xfrm>
            <a:prstGeom prst="rect">
              <a:avLst/>
            </a:prstGeom>
            <a:noFill/>
            <a:extLst>
              <a:ext uri="{909E8E84-426E-40DD-AFC4-6F175D3DCCD1}">
                <a14:hiddenFill xmlns:a14="http://schemas.microsoft.com/office/drawing/2010/main">
                  <a:solidFill>
                    <a:srgbClr val="FFFFFF"/>
                  </a:solidFill>
                </a14:hiddenFill>
              </a:ext>
            </a:extLst>
          </p:spPr>
        </p:pic>
      </p:grpSp>
      <p:sp>
        <p:nvSpPr>
          <p:cNvPr id="15" name="Text Placeholder 14"/>
          <p:cNvSpPr>
            <a:spLocks noGrp="1"/>
          </p:cNvSpPr>
          <p:nvPr>
            <p:ph type="body" sz="quarter" idx="14"/>
          </p:nvPr>
        </p:nvSpPr>
        <p:spPr>
          <a:xfrm>
            <a:off x="152400" y="254000"/>
            <a:ext cx="8001000" cy="492125"/>
          </a:xfrm>
        </p:spPr>
        <p:txBody>
          <a:bodyPr/>
          <a:lstStyle>
            <a:lvl1pPr marL="0" indent="0" algn="ctr">
              <a:buNone/>
              <a:defRPr sz="2400" b="1">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defRPr>
            </a:lvl1pPr>
          </a:lstStyle>
          <a:p>
            <a:pPr lvl="0"/>
            <a:r>
              <a:rPr lang="en-US" smtClean="0"/>
              <a:t>Click to edit Master text styles</a:t>
            </a:r>
            <a:endParaRPr lang="en-US"/>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897068" y="152400"/>
            <a:ext cx="1437158" cy="751770"/>
          </a:xfrm>
          <a:prstGeom prst="rect">
            <a:avLst/>
          </a:prstGeom>
        </p:spPr>
      </p:pic>
      <p:sp>
        <p:nvSpPr>
          <p:cNvPr id="18" name="Round Single Corner Rectangle 17"/>
          <p:cNvSpPr/>
          <p:nvPr userDrawn="1"/>
        </p:nvSpPr>
        <p:spPr>
          <a:xfrm>
            <a:off x="0" y="6477000"/>
            <a:ext cx="6248400" cy="381000"/>
          </a:xfrm>
          <a:prstGeom prst="round1Rect">
            <a:avLst>
              <a:gd name="adj" fmla="val 50000"/>
            </a:avLst>
          </a:prstGeom>
          <a:solidFill>
            <a:schemeClr val="accent1"/>
          </a:solidFill>
          <a:ln>
            <a:solidFill>
              <a:schemeClr val="bg1"/>
            </a:solidFill>
          </a:ln>
        </p:spPr>
        <p:style>
          <a:lnRef idx="1">
            <a:schemeClr val="accent5"/>
          </a:lnRef>
          <a:fillRef idx="2">
            <a:schemeClr val="accent5"/>
          </a:fillRef>
          <a:effectRef idx="1">
            <a:schemeClr val="accent5"/>
          </a:effectRef>
          <a:fontRef idx="minor">
            <a:schemeClr val="dk1"/>
          </a:fontRef>
        </p:style>
        <p:txBody>
          <a:bodyPr anchor="ctr"/>
          <a:lstStyle/>
          <a:p>
            <a:pPr marL="0" algn="ctr" defTabSz="914400" rtl="0" eaLnBrk="1" latinLnBrk="0" hangingPunct="1">
              <a:defRPr/>
            </a:pPr>
            <a:r>
              <a:rPr lang="en-US" sz="1800" b="0" kern="1200" spc="50" smtClean="0">
                <a:ln w="11430">
                  <a:noFill/>
                </a:ln>
                <a:solidFill>
                  <a:schemeClr val="bg1"/>
                </a:solidFill>
                <a:effectLst/>
                <a:latin typeface="UTM American Sans" pitchFamily="18" charset="0"/>
                <a:ea typeface="+mn-ea"/>
                <a:cs typeface="+mn-cs"/>
              </a:rPr>
              <a:t>NHÂN</a:t>
            </a:r>
            <a:r>
              <a:rPr lang="en-US" sz="1800" b="0" kern="1200" spc="50" baseline="0" smtClean="0">
                <a:ln w="11430">
                  <a:noFill/>
                </a:ln>
                <a:solidFill>
                  <a:schemeClr val="bg1"/>
                </a:solidFill>
                <a:effectLst/>
                <a:latin typeface="UTM American Sans" pitchFamily="18" charset="0"/>
                <a:ea typeface="+mn-ea"/>
                <a:cs typeface="+mn-cs"/>
              </a:rPr>
              <a:t> VĂN - </a:t>
            </a:r>
            <a:r>
              <a:rPr lang="en-US" sz="1800" b="0" kern="1200" spc="50" smtClean="0">
                <a:ln w="11430">
                  <a:noFill/>
                </a:ln>
                <a:solidFill>
                  <a:schemeClr val="bg1"/>
                </a:solidFill>
                <a:effectLst/>
                <a:latin typeface="UTM American Sans" pitchFamily="18" charset="0"/>
                <a:ea typeface="+mn-ea"/>
                <a:cs typeface="+mn-cs"/>
              </a:rPr>
              <a:t>SÁNG TẠO -</a:t>
            </a:r>
            <a:r>
              <a:rPr lang="en-US" sz="1800" b="0" kern="1200" spc="50" baseline="0" smtClean="0">
                <a:ln w="11430">
                  <a:noFill/>
                </a:ln>
                <a:solidFill>
                  <a:schemeClr val="bg1"/>
                </a:solidFill>
                <a:effectLst/>
                <a:latin typeface="UTM American Sans" pitchFamily="18" charset="0"/>
                <a:ea typeface="+mn-ea"/>
                <a:cs typeface="+mn-cs"/>
              </a:rPr>
              <a:t> </a:t>
            </a:r>
            <a:r>
              <a:rPr lang="en-US" sz="1800" b="0" kern="1200" spc="50" smtClean="0">
                <a:ln w="11430">
                  <a:noFill/>
                </a:ln>
                <a:solidFill>
                  <a:schemeClr val="bg1"/>
                </a:solidFill>
                <a:effectLst/>
                <a:latin typeface="UTM American Sans" pitchFamily="18" charset="0"/>
                <a:ea typeface="+mn-ea"/>
                <a:cs typeface="+mn-cs"/>
              </a:rPr>
              <a:t>PHÁT TRIỂN - BỀN VỮNG</a:t>
            </a:r>
            <a:endParaRPr lang="en-US" sz="1800" b="0" kern="1200" spc="50" dirty="0">
              <a:ln w="11430">
                <a:noFill/>
              </a:ln>
              <a:solidFill>
                <a:schemeClr val="bg1"/>
              </a:solidFill>
              <a:effectLst/>
              <a:latin typeface="UTM American Sans" pitchFamily="18" charset="0"/>
              <a:ea typeface="+mn-ea"/>
              <a:cs typeface="+mn-cs"/>
            </a:endParaRPr>
          </a:p>
        </p:txBody>
      </p:sp>
    </p:spTree>
    <p:extLst>
      <p:ext uri="{BB962C8B-B14F-4D97-AF65-F5344CB8AC3E}">
        <p14:creationId xmlns:p14="http://schemas.microsoft.com/office/powerpoint/2010/main" val="2714124739"/>
      </p:ext>
    </p:extLst>
  </p:cSld>
  <p:clrMapOvr>
    <a:masterClrMapping/>
  </p:clrMapOvr>
  <p:transition advClick="0">
    <p:cut/>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 y="974726"/>
            <a:ext cx="8724900" cy="380999"/>
          </a:xfrm>
        </p:spPr>
        <p:txBody>
          <a:bodyPr anchor="t" anchorCtr="0"/>
          <a:lstStyle>
            <a:lvl1pPr algn="l">
              <a:defRPr sz="2600" b="1">
                <a:solidFill>
                  <a:schemeClr val="accent1"/>
                </a:solidFill>
                <a:latin typeface="Times New Roman" pitchFamily="18" charset="0"/>
                <a:ea typeface="Tahoma" pitchFamily="34" charset="0"/>
                <a:cs typeface="Times New Roman" pitchFamily="18" charset="0"/>
              </a:defRPr>
            </a:lvl1pPr>
          </a:lstStyle>
          <a:p>
            <a:r>
              <a:rPr lang="en-US" smtClean="0"/>
              <a:t>Click to edit Master title style</a:t>
            </a:r>
            <a:endParaRPr lang="en-US"/>
          </a:p>
        </p:txBody>
      </p:sp>
      <p:sp>
        <p:nvSpPr>
          <p:cNvPr id="11" name="Text Placeholder 10"/>
          <p:cNvSpPr>
            <a:spLocks noGrp="1"/>
          </p:cNvSpPr>
          <p:nvPr>
            <p:ph type="body" sz="quarter" idx="13"/>
          </p:nvPr>
        </p:nvSpPr>
        <p:spPr>
          <a:xfrm>
            <a:off x="228600" y="1752600"/>
            <a:ext cx="8763000" cy="4419600"/>
          </a:xfrm>
        </p:spPr>
        <p:txBody>
          <a:bodyPr/>
          <a:lstStyle>
            <a:lvl1pPr>
              <a:defRPr sz="2800">
                <a:latin typeface="Times New Roman" pitchFamily="18" charset="0"/>
                <a:cs typeface="Times New Roman" pitchFamily="18" charset="0"/>
              </a:defRPr>
            </a:lvl1pPr>
            <a:lvl2pPr>
              <a:defRPr sz="2800">
                <a:latin typeface="Times New Roman" pitchFamily="18" charset="0"/>
                <a:cs typeface="Times New Roman" pitchFamily="18" charset="0"/>
              </a:defRPr>
            </a:lvl2pPr>
            <a:lvl3pPr>
              <a:defRPr sz="2800">
                <a:latin typeface="Times New Roman" pitchFamily="18" charset="0"/>
                <a:cs typeface="Times New Roman" pitchFamily="18" charset="0"/>
              </a:defRPr>
            </a:lvl3pPr>
            <a:lvl4pPr>
              <a:defRPr sz="2400">
                <a:latin typeface="Times New Roman" pitchFamily="18" charset="0"/>
                <a:cs typeface="Times New Roman" pitchFamily="18" charset="0"/>
              </a:defRPr>
            </a:lvl4pPr>
            <a:lvl5pPr>
              <a:defRPr sz="2400">
                <a:latin typeface="Times New Roman" pitchFamily="18"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grpSp>
        <p:nvGrpSpPr>
          <p:cNvPr id="13" name="Group 20"/>
          <p:cNvGrpSpPr>
            <a:grpSpLocks/>
          </p:cNvGrpSpPr>
          <p:nvPr userDrawn="1"/>
        </p:nvGrpSpPr>
        <p:grpSpPr bwMode="auto">
          <a:xfrm>
            <a:off x="-152400" y="76200"/>
            <a:ext cx="8267974" cy="1355725"/>
            <a:chOff x="-2" y="202"/>
            <a:chExt cx="5282" cy="854"/>
          </a:xfrm>
        </p:grpSpPr>
        <p:grpSp>
          <p:nvGrpSpPr>
            <p:cNvPr id="16" name="Group 21"/>
            <p:cNvGrpSpPr>
              <a:grpSpLocks/>
            </p:cNvGrpSpPr>
            <p:nvPr userDrawn="1"/>
          </p:nvGrpSpPr>
          <p:grpSpPr bwMode="auto">
            <a:xfrm>
              <a:off x="-2" y="209"/>
              <a:ext cx="5282" cy="847"/>
              <a:chOff x="-2" y="119"/>
              <a:chExt cx="5152" cy="799"/>
            </a:xfrm>
          </p:grpSpPr>
          <p:sp>
            <p:nvSpPr>
              <p:cNvPr id="19" name="Freeform 22"/>
              <p:cNvSpPr>
                <a:spLocks/>
              </p:cNvSpPr>
              <p:nvPr/>
            </p:nvSpPr>
            <p:spPr bwMode="gray">
              <a:xfrm>
                <a:off x="-2" y="124"/>
                <a:ext cx="5150" cy="794"/>
              </a:xfrm>
              <a:custGeom>
                <a:avLst/>
                <a:gdLst>
                  <a:gd name="T0" fmla="*/ 0 w 5150"/>
                  <a:gd name="T1" fmla="*/ 794 h 794"/>
                  <a:gd name="T2" fmla="*/ 106 w 5150"/>
                  <a:gd name="T3" fmla="*/ 794 h 794"/>
                  <a:gd name="T4" fmla="*/ 198 w 5150"/>
                  <a:gd name="T5" fmla="*/ 698 h 794"/>
                  <a:gd name="T6" fmla="*/ 198 w 5150"/>
                  <a:gd name="T7" fmla="*/ 563 h 794"/>
                  <a:gd name="T8" fmla="*/ 291 w 5150"/>
                  <a:gd name="T9" fmla="*/ 479 h 794"/>
                  <a:gd name="T10" fmla="*/ 5036 w 5150"/>
                  <a:gd name="T11" fmla="*/ 472 h 794"/>
                  <a:gd name="T12" fmla="*/ 5145 w 5150"/>
                  <a:gd name="T13" fmla="*/ 379 h 794"/>
                  <a:gd name="T14" fmla="*/ 5150 w 5150"/>
                  <a:gd name="T15" fmla="*/ 114 h 794"/>
                  <a:gd name="T16" fmla="*/ 5060 w 5150"/>
                  <a:gd name="T17" fmla="*/ 2 h 794"/>
                  <a:gd name="T18" fmla="*/ 253 w 5150"/>
                  <a:gd name="T19" fmla="*/ 0 h 794"/>
                  <a:gd name="T20" fmla="*/ 160 w 5150"/>
                  <a:gd name="T21" fmla="*/ 88 h 794"/>
                  <a:gd name="T22" fmla="*/ 160 w 5150"/>
                  <a:gd name="T23" fmla="*/ 88 h 794"/>
                  <a:gd name="T24" fmla="*/ 160 w 5150"/>
                  <a:gd name="T25" fmla="*/ 311 h 794"/>
                  <a:gd name="T26" fmla="*/ 67 w 5150"/>
                  <a:gd name="T27" fmla="*/ 399 h 794"/>
                  <a:gd name="T28" fmla="*/ 0 w 5150"/>
                  <a:gd name="T29" fmla="*/ 398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50" h="794">
                    <a:moveTo>
                      <a:pt x="0" y="794"/>
                    </a:moveTo>
                    <a:lnTo>
                      <a:pt x="106" y="794"/>
                    </a:lnTo>
                    <a:cubicBezTo>
                      <a:pt x="167" y="794"/>
                      <a:pt x="198" y="757"/>
                      <a:pt x="198" y="698"/>
                    </a:cubicBezTo>
                    <a:cubicBezTo>
                      <a:pt x="198" y="471"/>
                      <a:pt x="198" y="563"/>
                      <a:pt x="198" y="563"/>
                    </a:cubicBezTo>
                    <a:cubicBezTo>
                      <a:pt x="202" y="498"/>
                      <a:pt x="222" y="479"/>
                      <a:pt x="291" y="479"/>
                    </a:cubicBezTo>
                    <a:lnTo>
                      <a:pt x="5036" y="472"/>
                    </a:lnTo>
                    <a:cubicBezTo>
                      <a:pt x="5098" y="472"/>
                      <a:pt x="5145" y="434"/>
                      <a:pt x="5145" y="379"/>
                    </a:cubicBezTo>
                    <a:cubicBezTo>
                      <a:pt x="5145" y="121"/>
                      <a:pt x="5150" y="114"/>
                      <a:pt x="5150" y="114"/>
                    </a:cubicBezTo>
                    <a:cubicBezTo>
                      <a:pt x="5150" y="55"/>
                      <a:pt x="5122" y="2"/>
                      <a:pt x="5060" y="2"/>
                    </a:cubicBezTo>
                    <a:lnTo>
                      <a:pt x="253" y="0"/>
                    </a:lnTo>
                    <a:cubicBezTo>
                      <a:pt x="191" y="0"/>
                      <a:pt x="160" y="29"/>
                      <a:pt x="160" y="88"/>
                    </a:cubicBezTo>
                    <a:cubicBezTo>
                      <a:pt x="160" y="88"/>
                      <a:pt x="160" y="88"/>
                      <a:pt x="160" y="88"/>
                    </a:cubicBezTo>
                    <a:cubicBezTo>
                      <a:pt x="160" y="311"/>
                      <a:pt x="160" y="311"/>
                      <a:pt x="160" y="311"/>
                    </a:cubicBezTo>
                    <a:cubicBezTo>
                      <a:pt x="160" y="377"/>
                      <a:pt x="133" y="399"/>
                      <a:pt x="67" y="399"/>
                    </a:cubicBezTo>
                    <a:lnTo>
                      <a:pt x="0" y="398"/>
                    </a:lnTo>
                  </a:path>
                </a:pathLst>
              </a:custGeom>
              <a:gradFill rotWithShape="1">
                <a:gsLst>
                  <a:gs pos="0">
                    <a:schemeClr val="tx2"/>
                  </a:gs>
                  <a:gs pos="100000">
                    <a:schemeClr val="accent1"/>
                  </a:gs>
                </a:gsLst>
                <a:lin ang="0" scaled="1"/>
              </a:gradFill>
              <a:ln>
                <a:noFill/>
              </a:ln>
              <a:effectLst/>
              <a:extLst>
                <a:ext uri="{91240B29-F687-4F45-9708-019B960494DF}">
                  <a14:hiddenLine xmlns:a14="http://schemas.microsoft.com/office/drawing/2010/main" w="19050" cap="flat" cmpd="sng">
                    <a:solidFill>
                      <a:srgbClr val="FFFFFF"/>
                    </a:solidFill>
                    <a:prstDash val="solid"/>
                    <a:round/>
                    <a:headEnd type="none" w="med" len="med"/>
                    <a:tailEnd type="none" w="med" len="med"/>
                  </a14:hiddenLine>
                </a:ext>
                <a:ext uri="{AF507438-7753-43E0-B8FC-AC1667EBCBE1}">
                  <a14:hiddenEffects xmlns:a14="http://schemas.microsoft.com/office/drawing/2010/main">
                    <a:effectLst>
                      <a:outerShdw dist="45791" dir="3378596" algn="ctr" rotWithShape="0">
                        <a:srgbClr val="4D4D4D">
                          <a:alpha val="50000"/>
                        </a:srgbClr>
                      </a:outerShdw>
                    </a:effectLst>
                  </a14:hiddenEffects>
                </a:ext>
              </a:extLst>
            </p:spPr>
            <p:txBody>
              <a:bodyPr/>
              <a:lstStyle/>
              <a:p>
                <a:endParaRPr lang="en-US"/>
              </a:p>
            </p:txBody>
          </p:sp>
          <p:sp>
            <p:nvSpPr>
              <p:cNvPr id="21" name="Freeform 23"/>
              <p:cNvSpPr>
                <a:spLocks/>
              </p:cNvSpPr>
              <p:nvPr/>
            </p:nvSpPr>
            <p:spPr bwMode="gray">
              <a:xfrm>
                <a:off x="0" y="119"/>
                <a:ext cx="5150" cy="794"/>
              </a:xfrm>
              <a:custGeom>
                <a:avLst/>
                <a:gdLst>
                  <a:gd name="T0" fmla="*/ 0 w 5150"/>
                  <a:gd name="T1" fmla="*/ 794 h 794"/>
                  <a:gd name="T2" fmla="*/ 106 w 5150"/>
                  <a:gd name="T3" fmla="*/ 794 h 794"/>
                  <a:gd name="T4" fmla="*/ 198 w 5150"/>
                  <a:gd name="T5" fmla="*/ 698 h 794"/>
                  <a:gd name="T6" fmla="*/ 198 w 5150"/>
                  <a:gd name="T7" fmla="*/ 563 h 794"/>
                  <a:gd name="T8" fmla="*/ 291 w 5150"/>
                  <a:gd name="T9" fmla="*/ 479 h 794"/>
                  <a:gd name="T10" fmla="*/ 5036 w 5150"/>
                  <a:gd name="T11" fmla="*/ 472 h 794"/>
                  <a:gd name="T12" fmla="*/ 5145 w 5150"/>
                  <a:gd name="T13" fmla="*/ 379 h 794"/>
                  <a:gd name="T14" fmla="*/ 5150 w 5150"/>
                  <a:gd name="T15" fmla="*/ 114 h 794"/>
                  <a:gd name="T16" fmla="*/ 5060 w 5150"/>
                  <a:gd name="T17" fmla="*/ 2 h 794"/>
                  <a:gd name="T18" fmla="*/ 253 w 5150"/>
                  <a:gd name="T19" fmla="*/ 0 h 794"/>
                  <a:gd name="T20" fmla="*/ 160 w 5150"/>
                  <a:gd name="T21" fmla="*/ 88 h 794"/>
                  <a:gd name="T22" fmla="*/ 160 w 5150"/>
                  <a:gd name="T23" fmla="*/ 88 h 794"/>
                  <a:gd name="T24" fmla="*/ 160 w 5150"/>
                  <a:gd name="T25" fmla="*/ 311 h 794"/>
                  <a:gd name="T26" fmla="*/ 67 w 5150"/>
                  <a:gd name="T27" fmla="*/ 399 h 794"/>
                  <a:gd name="T28" fmla="*/ 0 w 5150"/>
                  <a:gd name="T29" fmla="*/ 398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50" h="794">
                    <a:moveTo>
                      <a:pt x="0" y="794"/>
                    </a:moveTo>
                    <a:lnTo>
                      <a:pt x="106" y="794"/>
                    </a:lnTo>
                    <a:cubicBezTo>
                      <a:pt x="167" y="794"/>
                      <a:pt x="198" y="757"/>
                      <a:pt x="198" y="698"/>
                    </a:cubicBezTo>
                    <a:cubicBezTo>
                      <a:pt x="198" y="471"/>
                      <a:pt x="198" y="563"/>
                      <a:pt x="198" y="563"/>
                    </a:cubicBezTo>
                    <a:cubicBezTo>
                      <a:pt x="202" y="498"/>
                      <a:pt x="222" y="479"/>
                      <a:pt x="291" y="479"/>
                    </a:cubicBezTo>
                    <a:lnTo>
                      <a:pt x="5036" y="472"/>
                    </a:lnTo>
                    <a:cubicBezTo>
                      <a:pt x="5098" y="472"/>
                      <a:pt x="5145" y="434"/>
                      <a:pt x="5145" y="379"/>
                    </a:cubicBezTo>
                    <a:cubicBezTo>
                      <a:pt x="5145" y="121"/>
                      <a:pt x="5150" y="114"/>
                      <a:pt x="5150" y="114"/>
                    </a:cubicBezTo>
                    <a:cubicBezTo>
                      <a:pt x="5150" y="55"/>
                      <a:pt x="5122" y="2"/>
                      <a:pt x="5060" y="2"/>
                    </a:cubicBezTo>
                    <a:lnTo>
                      <a:pt x="253" y="0"/>
                    </a:lnTo>
                    <a:cubicBezTo>
                      <a:pt x="191" y="0"/>
                      <a:pt x="160" y="29"/>
                      <a:pt x="160" y="88"/>
                    </a:cubicBezTo>
                    <a:cubicBezTo>
                      <a:pt x="160" y="88"/>
                      <a:pt x="160" y="88"/>
                      <a:pt x="160" y="88"/>
                    </a:cubicBezTo>
                    <a:cubicBezTo>
                      <a:pt x="160" y="311"/>
                      <a:pt x="160" y="311"/>
                      <a:pt x="160" y="311"/>
                    </a:cubicBezTo>
                    <a:cubicBezTo>
                      <a:pt x="160" y="377"/>
                      <a:pt x="133" y="399"/>
                      <a:pt x="67" y="399"/>
                    </a:cubicBezTo>
                    <a:lnTo>
                      <a:pt x="0" y="398"/>
                    </a:lnTo>
                  </a:path>
                </a:pathLst>
              </a:custGeom>
              <a:noFill/>
              <a:ln w="19050" cap="flat" cmpd="sng">
                <a:solidFill>
                  <a:srgbClr val="FFFFFF"/>
                </a:solidFill>
                <a:prstDash val="solid"/>
                <a:round/>
                <a:headEnd type="none" w="med" len="med"/>
                <a:tailEnd type="none" w="med" len="med"/>
              </a:ln>
              <a:effectLst/>
              <a:extLst>
                <a:ext uri="{909E8E84-426E-40DD-AFC4-6F175D3DCCD1}">
                  <a14:hiddenFill xmlns:a14="http://schemas.microsoft.com/office/drawing/2010/main">
                    <a:gradFill rotWithShape="1">
                      <a:gsLst>
                        <a:gs pos="0">
                          <a:schemeClr val="tx2"/>
                        </a:gs>
                        <a:gs pos="100000">
                          <a:schemeClr val="accent1"/>
                        </a:gs>
                      </a:gsLst>
                      <a:lin ang="0" scaled="1"/>
                    </a:gradFill>
                  </a14:hiddenFill>
                </a:ext>
                <a:ext uri="{AF507438-7753-43E0-B8FC-AC1667EBCBE1}">
                  <a14:hiddenEffects xmlns:a14="http://schemas.microsoft.com/office/drawing/2010/main">
                    <a:effectLst>
                      <a:outerShdw dist="45791" dir="3378596" algn="ctr" rotWithShape="0">
                        <a:srgbClr val="4D4D4D">
                          <a:alpha val="50000"/>
                        </a:srgbClr>
                      </a:outerShdw>
                    </a:effectLst>
                  </a14:hiddenEffects>
                </a:ext>
              </a:extLst>
            </p:spPr>
            <p:txBody>
              <a:bodyPr/>
              <a:lstStyle/>
              <a:p>
                <a:endParaRPr lang="en-US"/>
              </a:p>
            </p:txBody>
          </p:sp>
        </p:grpSp>
        <p:pic>
          <p:nvPicPr>
            <p:cNvPr id="17" name="Picture 24" descr="2"/>
            <p:cNvPicPr>
              <a:picLocks noChangeAspect="1" noChangeArrowheads="1"/>
            </p:cNvPicPr>
            <p:nvPr userDrawn="1"/>
          </p:nvPicPr>
          <p:blipFill>
            <a:blip r:embed="rId2">
              <a:extLst>
                <a:ext uri="{28A0092B-C50C-407E-A947-70E740481C1C}">
                  <a14:useLocalDpi xmlns:a14="http://schemas.microsoft.com/office/drawing/2010/main" val="0"/>
                </a:ext>
              </a:extLst>
            </a:blip>
            <a:srcRect l="19966" r="46844" b="84486"/>
            <a:stretch>
              <a:fillRect/>
            </a:stretch>
          </p:blipFill>
          <p:spPr bwMode="gray">
            <a:xfrm>
              <a:off x="75" y="202"/>
              <a:ext cx="2412" cy="696"/>
            </a:xfrm>
            <a:prstGeom prst="rect">
              <a:avLst/>
            </a:prstGeom>
            <a:noFill/>
            <a:extLst>
              <a:ext uri="{909E8E84-426E-40DD-AFC4-6F175D3DCCD1}">
                <a14:hiddenFill xmlns:a14="http://schemas.microsoft.com/office/drawing/2010/main">
                  <a:solidFill>
                    <a:srgbClr val="FFFFFF"/>
                  </a:solidFill>
                </a14:hiddenFill>
              </a:ext>
            </a:extLst>
          </p:spPr>
        </p:pic>
      </p:grpSp>
      <p:sp>
        <p:nvSpPr>
          <p:cNvPr id="15" name="Text Placeholder 14"/>
          <p:cNvSpPr>
            <a:spLocks noGrp="1"/>
          </p:cNvSpPr>
          <p:nvPr>
            <p:ph type="body" sz="quarter" idx="14"/>
          </p:nvPr>
        </p:nvSpPr>
        <p:spPr>
          <a:xfrm>
            <a:off x="152400" y="254000"/>
            <a:ext cx="8001000" cy="492125"/>
          </a:xfrm>
        </p:spPr>
        <p:txBody>
          <a:bodyPr/>
          <a:lstStyle>
            <a:lvl1pPr marL="0" indent="0" algn="ctr">
              <a:buNone/>
              <a:defRPr sz="2400" b="1">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defRPr>
            </a:lvl1pPr>
          </a:lstStyle>
          <a:p>
            <a:pPr lvl="0"/>
            <a:r>
              <a:rPr lang="en-US" smtClean="0"/>
              <a:t>Click to edit Master text styles</a:t>
            </a:r>
            <a:endParaRPr lang="en-US"/>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897068" y="152400"/>
            <a:ext cx="1437158" cy="751770"/>
          </a:xfrm>
          <a:prstGeom prst="rect">
            <a:avLst/>
          </a:prstGeom>
        </p:spPr>
      </p:pic>
    </p:spTree>
    <p:extLst>
      <p:ext uri="{BB962C8B-B14F-4D97-AF65-F5344CB8AC3E}">
        <p14:creationId xmlns:p14="http://schemas.microsoft.com/office/powerpoint/2010/main" val="985240912"/>
      </p:ext>
    </p:extLst>
  </p:cSld>
  <p:clrMapOvr>
    <a:masterClrMapping/>
  </p:clrMapOvr>
  <p:transition advClick="0">
    <p:cu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fld id="{1BA99DF0-C9EB-41B3-829D-75D506661CE2}" type="datetimeFigureOut">
              <a:rPr lang="en-US" smtClean="0"/>
              <a:pPr/>
              <a:t>10/24/2019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fld id="{E8E94958-23E5-4270-8EE0-87B466C9409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5" r:id="rId1"/>
    <p:sldLayoutId id="2147483710" r:id="rId2"/>
    <p:sldLayoutId id="2147483711" r:id="rId3"/>
    <p:sldLayoutId id="2147483712" r:id="rId4"/>
  </p:sldLayoutIdLst>
  <p:transition advClick="0">
    <p:cut/>
  </p:transition>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75689" y="381000"/>
            <a:ext cx="3259055" cy="2232522"/>
          </a:xfrm>
          <a:prstGeom prst="rect">
            <a:avLst/>
          </a:prstGeom>
        </p:spPr>
      </p:pic>
      <p:sp>
        <p:nvSpPr>
          <p:cNvPr id="5" name="Rectangle 4"/>
          <p:cNvSpPr/>
          <p:nvPr/>
        </p:nvSpPr>
        <p:spPr>
          <a:xfrm>
            <a:off x="0" y="3352800"/>
            <a:ext cx="8858035" cy="2462213"/>
          </a:xfrm>
          <a:prstGeom prst="rect">
            <a:avLst/>
          </a:prstGeom>
          <a:noFill/>
        </p:spPr>
        <p:txBody>
          <a:bodyPr wrap="square">
            <a:spAutoFit/>
          </a:bodyPr>
          <a:lstStyle/>
          <a:p>
            <a:pPr algn="ctr">
              <a:spcBef>
                <a:spcPts val="300"/>
              </a:spcBef>
              <a:spcAft>
                <a:spcPts val="300"/>
              </a:spcAft>
            </a:pPr>
            <a:r>
              <a:rPr lang="en-US" sz="3600" b="1" spc="50">
                <a:ln w="19050">
                  <a:solidFill>
                    <a:schemeClr val="bg1"/>
                  </a:solidFill>
                </a:ln>
                <a:solidFill>
                  <a:srgbClr val="FF0000"/>
                </a:solidFill>
                <a:effectLst>
                  <a:outerShdw blurRad="76200" dist="50800" dir="5400000" algn="tl" rotWithShape="0">
                    <a:srgbClr val="000000">
                      <a:alpha val="65000"/>
                    </a:srgbClr>
                  </a:outerShdw>
                </a:effectLst>
                <a:latin typeface="UTM American Sans" pitchFamily="18" charset="0"/>
              </a:rPr>
              <a:t>BÁO CÁO THỰC HIỆN NGHỊ </a:t>
            </a:r>
            <a:r>
              <a:rPr lang="en-US" sz="3600" b="1" spc="50" smtClean="0">
                <a:ln w="19050">
                  <a:solidFill>
                    <a:schemeClr val="bg1"/>
                  </a:solidFill>
                </a:ln>
                <a:solidFill>
                  <a:srgbClr val="FF0000"/>
                </a:solidFill>
                <a:effectLst>
                  <a:outerShdw blurRad="76200" dist="50800" dir="5400000" algn="tl" rotWithShape="0">
                    <a:srgbClr val="000000">
                      <a:alpha val="65000"/>
                    </a:srgbClr>
                  </a:outerShdw>
                </a:effectLst>
                <a:latin typeface="UTM American Sans" pitchFamily="18" charset="0"/>
              </a:rPr>
              <a:t>QUYẾT</a:t>
            </a:r>
          </a:p>
          <a:p>
            <a:pPr algn="ctr">
              <a:spcBef>
                <a:spcPts val="300"/>
              </a:spcBef>
              <a:spcAft>
                <a:spcPts val="300"/>
              </a:spcAft>
            </a:pPr>
            <a:r>
              <a:rPr lang="en-US" sz="3600" b="1" spc="50" smtClean="0">
                <a:ln w="19050">
                  <a:solidFill>
                    <a:schemeClr val="bg1"/>
                  </a:solidFill>
                </a:ln>
                <a:solidFill>
                  <a:srgbClr val="FF0000"/>
                </a:solidFill>
                <a:effectLst>
                  <a:outerShdw blurRad="76200" dist="50800" dir="5400000" algn="tl" rotWithShape="0">
                    <a:srgbClr val="000000">
                      <a:alpha val="65000"/>
                    </a:srgbClr>
                  </a:outerShdw>
                </a:effectLst>
                <a:latin typeface="UTM American Sans" pitchFamily="18" charset="0"/>
              </a:rPr>
              <a:t>HỘI NGHỊ CÁN BỘ, CÔNG CHỨC, VIÊN CHỨC</a:t>
            </a:r>
          </a:p>
          <a:p>
            <a:pPr algn="ctr">
              <a:spcBef>
                <a:spcPts val="300"/>
              </a:spcBef>
              <a:spcAft>
                <a:spcPts val="300"/>
              </a:spcAft>
            </a:pPr>
            <a:r>
              <a:rPr lang="en-US" sz="3600" b="1" spc="50" smtClean="0">
                <a:ln w="19050">
                  <a:solidFill>
                    <a:schemeClr val="bg1"/>
                  </a:solidFill>
                </a:ln>
                <a:solidFill>
                  <a:srgbClr val="FF0000"/>
                </a:solidFill>
                <a:effectLst>
                  <a:outerShdw blurRad="76200" dist="50800" dir="5400000" algn="tl" rotWithShape="0">
                    <a:srgbClr val="000000">
                      <a:alpha val="65000"/>
                    </a:srgbClr>
                  </a:outerShdw>
                </a:effectLst>
                <a:latin typeface="UTM American Sans" pitchFamily="18" charset="0"/>
              </a:rPr>
              <a:t>VÀ THỰC </a:t>
            </a:r>
            <a:r>
              <a:rPr lang="en-US" sz="3600" b="1" spc="50">
                <a:ln w="19050">
                  <a:solidFill>
                    <a:schemeClr val="bg1"/>
                  </a:solidFill>
                </a:ln>
                <a:solidFill>
                  <a:srgbClr val="FF0000"/>
                </a:solidFill>
                <a:effectLst>
                  <a:outerShdw blurRad="76200" dist="50800" dir="5400000" algn="tl" rotWithShape="0">
                    <a:srgbClr val="000000">
                      <a:alpha val="65000"/>
                    </a:srgbClr>
                  </a:outerShdw>
                </a:effectLst>
                <a:latin typeface="UTM American Sans" pitchFamily="18" charset="0"/>
              </a:rPr>
              <a:t>HIỆN QUY CHẾ DÂN CHỦ CƠ SỞ </a:t>
            </a:r>
            <a:r>
              <a:rPr lang="en-US" sz="3600" b="1" spc="50" smtClean="0">
                <a:ln w="19050">
                  <a:solidFill>
                    <a:schemeClr val="bg1"/>
                  </a:solidFill>
                </a:ln>
                <a:solidFill>
                  <a:srgbClr val="0070C0"/>
                </a:solidFill>
                <a:effectLst>
                  <a:outerShdw blurRad="76200" dist="50800" dir="5400000" algn="tl" rotWithShape="0">
                    <a:srgbClr val="000000">
                      <a:alpha val="65000"/>
                    </a:srgbClr>
                  </a:outerShdw>
                </a:effectLst>
                <a:latin typeface="UTM American Sans" pitchFamily="18" charset="0"/>
              </a:rPr>
              <a:t>NĂM </a:t>
            </a:r>
            <a:r>
              <a:rPr lang="en-US" sz="3600" b="1" spc="50">
                <a:ln w="19050">
                  <a:solidFill>
                    <a:schemeClr val="bg1"/>
                  </a:solidFill>
                </a:ln>
                <a:solidFill>
                  <a:srgbClr val="0070C0"/>
                </a:solidFill>
                <a:effectLst>
                  <a:outerShdw blurRad="76200" dist="50800" dir="5400000" algn="tl" rotWithShape="0">
                    <a:srgbClr val="000000">
                      <a:alpha val="65000"/>
                    </a:srgbClr>
                  </a:outerShdw>
                </a:effectLst>
                <a:latin typeface="UTM American Sans" pitchFamily="18" charset="0"/>
              </a:rPr>
              <a:t>HỌC </a:t>
            </a:r>
            <a:r>
              <a:rPr lang="en-US" sz="3600" b="1" spc="50" smtClean="0">
                <a:ln w="19050">
                  <a:solidFill>
                    <a:schemeClr val="bg1"/>
                  </a:solidFill>
                </a:ln>
                <a:solidFill>
                  <a:srgbClr val="0070C0"/>
                </a:solidFill>
                <a:effectLst>
                  <a:outerShdw blurRad="76200" dist="50800" dir="5400000" algn="tl" rotWithShape="0">
                    <a:srgbClr val="000000">
                      <a:alpha val="65000"/>
                    </a:srgbClr>
                  </a:outerShdw>
                </a:effectLst>
                <a:latin typeface="UTM American Sans" pitchFamily="18" charset="0"/>
              </a:rPr>
              <a:t>2018 </a:t>
            </a:r>
            <a:r>
              <a:rPr lang="en-US" sz="3600" b="1" spc="50">
                <a:ln w="19050">
                  <a:solidFill>
                    <a:schemeClr val="bg1"/>
                  </a:solidFill>
                </a:ln>
                <a:solidFill>
                  <a:srgbClr val="0070C0"/>
                </a:solidFill>
                <a:effectLst>
                  <a:outerShdw blurRad="76200" dist="50800" dir="5400000" algn="tl" rotWithShape="0">
                    <a:srgbClr val="000000">
                      <a:alpha val="65000"/>
                    </a:srgbClr>
                  </a:outerShdw>
                </a:effectLst>
                <a:latin typeface="UTM American Sans" pitchFamily="18" charset="0"/>
              </a:rPr>
              <a:t>- </a:t>
            </a:r>
            <a:r>
              <a:rPr lang="en-US" sz="3600" b="1" spc="50" smtClean="0">
                <a:ln w="19050">
                  <a:solidFill>
                    <a:schemeClr val="bg1"/>
                  </a:solidFill>
                </a:ln>
                <a:solidFill>
                  <a:srgbClr val="0070C0"/>
                </a:solidFill>
                <a:effectLst>
                  <a:outerShdw blurRad="76200" dist="50800" dir="5400000" algn="tl" rotWithShape="0">
                    <a:srgbClr val="000000">
                      <a:alpha val="65000"/>
                    </a:srgbClr>
                  </a:outerShdw>
                </a:effectLst>
                <a:latin typeface="UTM American Sans" pitchFamily="18" charset="0"/>
              </a:rPr>
              <a:t>2019</a:t>
            </a:r>
            <a:endParaRPr lang="en-US" sz="3600" b="1" spc="50">
              <a:ln w="19050">
                <a:solidFill>
                  <a:schemeClr val="bg1"/>
                </a:solidFill>
              </a:ln>
              <a:solidFill>
                <a:srgbClr val="0070C0"/>
              </a:solidFill>
              <a:effectLst>
                <a:outerShdw blurRad="76200" dist="50800" dir="5400000" algn="tl" rotWithShape="0">
                  <a:srgbClr val="000000">
                    <a:alpha val="65000"/>
                  </a:srgbClr>
                </a:outerShdw>
              </a:effectLst>
              <a:latin typeface="UTM American Sans" pitchFamily="18" charset="0"/>
            </a:endParaRPr>
          </a:p>
        </p:txBody>
      </p:sp>
    </p:spTree>
    <p:extLst>
      <p:ext uri="{BB962C8B-B14F-4D97-AF65-F5344CB8AC3E}">
        <p14:creationId xmlns:p14="http://schemas.microsoft.com/office/powerpoint/2010/main" val="2088294351"/>
      </p:ext>
    </p:extLst>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199"/>
          </a:xfrm>
        </p:spPr>
        <p:txBody>
          <a:bodyPr/>
          <a:lstStyle/>
          <a:p>
            <a:r>
              <a:rPr lang="en-US" smtClean="0">
                <a:latin typeface="Times New Roman" pitchFamily="18" charset="0"/>
                <a:cs typeface="Times New Roman" pitchFamily="18" charset="0"/>
              </a:rPr>
              <a:t>1. </a:t>
            </a:r>
            <a:r>
              <a:rPr lang="en-US" smtClean="0"/>
              <a:t>Về phương </a:t>
            </a:r>
            <a:r>
              <a:rPr lang="en-US"/>
              <a:t>hướng nhiệm vụ năm </a:t>
            </a:r>
            <a:r>
              <a:rPr lang="en-US" smtClean="0"/>
              <a:t>học:</a:t>
            </a:r>
            <a:endParaRPr lang="en-US">
              <a:latin typeface="Times New Roman" pitchFamily="18" charset="0"/>
              <a:cs typeface="Times New Roman" pitchFamily="18" charset="0"/>
            </a:endParaRPr>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graphicFrame>
        <p:nvGraphicFramePr>
          <p:cNvPr id="7" name="Diagram 6"/>
          <p:cNvGraphicFramePr/>
          <p:nvPr>
            <p:extLst>
              <p:ext uri="{D42A27DB-BD31-4B8C-83A1-F6EECF244321}">
                <p14:modId xmlns:p14="http://schemas.microsoft.com/office/powerpoint/2010/main" val="745347779"/>
              </p:ext>
            </p:extLst>
          </p:nvPr>
        </p:nvGraphicFramePr>
        <p:xfrm>
          <a:off x="228600" y="1143000"/>
          <a:ext cx="8677700" cy="5867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2369547"/>
      </p:ext>
    </p:extLst>
  </p:cSld>
  <p:clrMapOvr>
    <a:masterClrMapping/>
  </p:clrMapOvr>
  <p:transition spd="slow" advClick="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838200"/>
          </a:xfrm>
        </p:spPr>
        <p:txBody>
          <a:bodyPr/>
          <a:lstStyle/>
          <a:p>
            <a:pPr lvl="1" algn="l"/>
            <a:r>
              <a:rPr lang="en-US" sz="2600" b="1" kern="1200">
                <a:solidFill>
                  <a:schemeClr val="accent1"/>
                </a:solidFill>
                <a:latin typeface="Times New Roman" pitchFamily="18" charset="0"/>
                <a:ea typeface="Tahoma" pitchFamily="34" charset="0"/>
                <a:cs typeface="Times New Roman" pitchFamily="18" charset="0"/>
              </a:rPr>
              <a:t>2. Về Giải pháp thực hiện:</a:t>
            </a:r>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graphicFrame>
        <p:nvGraphicFramePr>
          <p:cNvPr id="5" name="Diagram 4"/>
          <p:cNvGraphicFramePr/>
          <p:nvPr>
            <p:extLst>
              <p:ext uri="{D42A27DB-BD31-4B8C-83A1-F6EECF244321}">
                <p14:modId xmlns:p14="http://schemas.microsoft.com/office/powerpoint/2010/main" val="2305424335"/>
              </p:ext>
            </p:extLst>
          </p:nvPr>
        </p:nvGraphicFramePr>
        <p:xfrm>
          <a:off x="0" y="1295400"/>
          <a:ext cx="9191767"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503562"/>
      </p:ext>
    </p:extLst>
  </p:cSld>
  <p:clrMapOvr>
    <a:masterClrMapping/>
  </p:clrMapOvr>
  <p:transition spd="slow" advClick="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199"/>
          </a:xfrm>
        </p:spPr>
        <p:txBody>
          <a:bodyPr/>
          <a:lstStyle/>
          <a:p>
            <a:pPr lvl="1" algn="l"/>
            <a:r>
              <a:rPr lang="en-US" sz="2400" b="1"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3.1.1 </a:t>
            </a:r>
            <a:r>
              <a:rPr lang="en-US" sz="2400" b="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Hệ đào tạo cao </a:t>
            </a:r>
            <a:r>
              <a:rPr lang="en-US" sz="2400" b="1"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đẳng</a:t>
            </a:r>
            <a:endParaRPr lang="en-US" sz="2400" b="1" kern="1200">
              <a:solidFill>
                <a:schemeClr val="accent1"/>
              </a:solidFill>
              <a:latin typeface="Times New Roman" pitchFamily="18" charset="0"/>
              <a:ea typeface="Tahoma" pitchFamily="34" charset="0"/>
              <a:cs typeface="Times New Roman" pitchFamily="18" charset="0"/>
            </a:endParaRPr>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7" name="Rectangle 6"/>
          <p:cNvSpPr/>
          <p:nvPr/>
        </p:nvSpPr>
        <p:spPr>
          <a:xfrm>
            <a:off x="152400" y="1371600"/>
            <a:ext cx="8991600" cy="3785652"/>
          </a:xfrm>
          <a:prstGeom prst="rect">
            <a:avLst/>
          </a:prstGeom>
        </p:spPr>
        <p:txBody>
          <a:bodyPr wrap="square">
            <a:spAutoFit/>
          </a:bodyPr>
          <a:lstStyle/>
          <a:p>
            <a:pPr lvl="0" algn="just">
              <a:tabLst>
                <a:tab pos="540385" algn="l"/>
                <a:tab pos="630555" algn="l"/>
              </a:tabLst>
            </a:pPr>
            <a:r>
              <a:rPr lang="en-US" sz="2400" b="1">
                <a:latin typeface="Times New Roman" panose="02020603050405020304" pitchFamily="18" charset="0"/>
                <a:ea typeface="Times New Roman" panose="02020603050405020304" pitchFamily="18" charset="0"/>
                <a:cs typeface="Times New Roman" panose="02020603050405020304" pitchFamily="18" charset="0"/>
              </a:rPr>
              <a:t>Thi tốt nghiệp: </a:t>
            </a:r>
            <a:endParaRPr lang="en-US" sz="2000" b="1">
              <a:latin typeface="VNI-Helve-Condense" pitchFamily="2" charset="0"/>
              <a:ea typeface="Times New Roman" panose="02020603050405020304" pitchFamily="18" charset="0"/>
              <a:cs typeface="Times New Roman" panose="02020603050405020304" pitchFamily="18" charset="0"/>
            </a:endParaRPr>
          </a:p>
          <a:p>
            <a:pPr marL="342900" lvl="0" indent="-342900" algn="just">
              <a:buFont typeface="Symbol" panose="05050102010706020507" pitchFamily="18" charset="2"/>
              <a:buChar char=""/>
              <a:tabLst>
                <a:tab pos="539750" algn="l"/>
                <a:tab pos="900113" algn="l"/>
                <a:tab pos="3060700" algn="l"/>
                <a:tab pos="5203825" algn="l"/>
                <a:tab pos="5949950" algn="l"/>
              </a:tabLst>
            </a:pPr>
            <a:r>
              <a:rPr lang="en-US" sz="2400">
                <a:latin typeface="Times New Roman" panose="02020603050405020304" pitchFamily="18" charset="0"/>
                <a:ea typeface="Times New Roman" panose="02020603050405020304" pitchFamily="18" charset="0"/>
                <a:cs typeface="Times New Roman" panose="02020603050405020304" pitchFamily="18" charset="0"/>
              </a:rPr>
              <a:t>Tỉ lệ đạt tốt nghiệp	</a:t>
            </a:r>
            <a:r>
              <a:rPr lang="en-US" sz="240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a:t>71,15% </a:t>
            </a:r>
            <a:r>
              <a:rPr lang="en-US" sz="2400">
                <a:latin typeface="Times New Roman" panose="02020603050405020304" pitchFamily="18" charset="0"/>
                <a:ea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mtClean="0"/>
              <a:t> ≥ 50</a:t>
            </a:r>
            <a:r>
              <a:rPr lang="en-US" sz="2400"/>
              <a:t>%</a:t>
            </a:r>
            <a:endParaRPr lang="en-US" sz="2000">
              <a:latin typeface="VNI-Helve-Condense" pitchFamily="2" charset="0"/>
              <a:ea typeface="Times New Roman" panose="02020603050405020304" pitchFamily="18" charset="0"/>
              <a:cs typeface="Times New Roman" panose="02020603050405020304" pitchFamily="18" charset="0"/>
            </a:endParaRPr>
          </a:p>
          <a:p>
            <a:pPr marL="342900" lvl="0" indent="-342900" algn="just">
              <a:buFont typeface="Symbol" panose="05050102010706020507" pitchFamily="18" charset="2"/>
              <a:buChar char=""/>
              <a:tabLst>
                <a:tab pos="539750" algn="l"/>
                <a:tab pos="900113" algn="l"/>
                <a:tab pos="3060700" algn="l"/>
                <a:tab pos="5203825" algn="l"/>
                <a:tab pos="7315200" algn="l"/>
              </a:tabLst>
            </a:pPr>
            <a:r>
              <a:rPr lang="en-US" sz="2400">
                <a:latin typeface="Times New Roman" panose="02020603050405020304" pitchFamily="18" charset="0"/>
                <a:ea typeface="Times New Roman" panose="02020603050405020304" pitchFamily="18" charset="0"/>
                <a:cs typeface="Times New Roman" panose="02020603050405020304" pitchFamily="18" charset="0"/>
              </a:rPr>
              <a:t>Tỉ lệ Xuất sắc, Khá, Giỏi	</a:t>
            </a:r>
            <a:r>
              <a:rPr lang="en-US" sz="2400" b="1" smtClean="0"/>
              <a:t>17,12</a:t>
            </a:r>
            <a:r>
              <a:rPr lang="en-US" sz="2400" b="1"/>
              <a:t>% </a:t>
            </a:r>
            <a:r>
              <a:rPr lang="en-US" sz="240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a:latin typeface="Times New Roman" panose="02020603050405020304" pitchFamily="18" charset="0"/>
                <a:ea typeface="Times New Roman" panose="02020603050405020304" pitchFamily="18" charset="0"/>
                <a:cs typeface="Times New Roman" panose="02020603050405020304" pitchFamily="18" charset="0"/>
              </a:rPr>
              <a:t>	</a:t>
            </a:r>
            <a:r>
              <a:rPr lang="en-US" sz="2400"/>
              <a:t> </a:t>
            </a:r>
            <a:r>
              <a:rPr lang="en-US" sz="2400" smtClean="0"/>
              <a:t>≥06</a:t>
            </a:r>
            <a:r>
              <a:rPr lang="en-US" sz="2400"/>
              <a:t>% </a:t>
            </a:r>
            <a:r>
              <a:rPr lang="en-US" sz="2400" b="1">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latin typeface="VNI-Helve-Condense" pitchFamily="2" charset="0"/>
              <a:ea typeface="Times New Roman" panose="02020603050405020304" pitchFamily="18" charset="0"/>
              <a:cs typeface="Times New Roman" panose="02020603050405020304" pitchFamily="18" charset="0"/>
            </a:endParaRPr>
          </a:p>
          <a:p>
            <a:pPr lvl="0" algn="just">
              <a:tabLst>
                <a:tab pos="540385" algn="l"/>
                <a:tab pos="630555" algn="l"/>
              </a:tabLst>
            </a:pPr>
            <a:endParaRPr lang="en-US" sz="2400" b="1" smtClean="0">
              <a:latin typeface="Times New Roman" panose="02020603050405020304" pitchFamily="18" charset="0"/>
              <a:ea typeface="Times New Roman" panose="02020603050405020304" pitchFamily="18" charset="0"/>
              <a:cs typeface="Times New Roman" panose="02020603050405020304" pitchFamily="18" charset="0"/>
            </a:endParaRPr>
          </a:p>
          <a:p>
            <a:pPr lvl="0" algn="just">
              <a:tabLst>
                <a:tab pos="540385" algn="l"/>
                <a:tab pos="630555" algn="l"/>
              </a:tabLst>
            </a:pPr>
            <a:r>
              <a:rPr lang="en-US" sz="2400" b="1" smtClean="0">
                <a:latin typeface="Times New Roman" panose="02020603050405020304" pitchFamily="18" charset="0"/>
                <a:ea typeface="Times New Roman" panose="02020603050405020304" pitchFamily="18" charset="0"/>
                <a:cs typeface="Times New Roman" panose="02020603050405020304" pitchFamily="18" charset="0"/>
              </a:rPr>
              <a:t>Kết </a:t>
            </a:r>
            <a:r>
              <a:rPr lang="en-US" sz="2400" b="1">
                <a:latin typeface="Times New Roman" panose="02020603050405020304" pitchFamily="18" charset="0"/>
                <a:ea typeface="Times New Roman" panose="02020603050405020304" pitchFamily="18" charset="0"/>
                <a:cs typeface="Times New Roman" panose="02020603050405020304" pitchFamily="18" charset="0"/>
              </a:rPr>
              <a:t>quả học tập:</a:t>
            </a:r>
            <a:endParaRPr lang="en-US" sz="2000" b="1">
              <a:latin typeface="VNI-Helve-Condense" pitchFamily="2" charset="0"/>
              <a:ea typeface="Times New Roman" panose="02020603050405020304" pitchFamily="18" charset="0"/>
              <a:cs typeface="Times New Roman" panose="02020603050405020304" pitchFamily="18" charset="0"/>
            </a:endParaRPr>
          </a:p>
          <a:p>
            <a:pPr marL="342900" lvl="0" indent="-342900" algn="just">
              <a:buFont typeface="Symbol" panose="05050102010706020507" pitchFamily="18" charset="2"/>
              <a:buChar char=""/>
              <a:tabLst>
                <a:tab pos="539750" algn="l"/>
                <a:tab pos="900113" algn="l"/>
                <a:tab pos="3084513" algn="l"/>
                <a:tab pos="5203825" algn="l"/>
                <a:tab pos="7372350" algn="l"/>
              </a:tabLst>
            </a:pPr>
            <a:r>
              <a:rPr lang="en-US" sz="2400">
                <a:latin typeface="Times New Roman" panose="02020603050405020304" pitchFamily="18" charset="0"/>
                <a:ea typeface="Times New Roman" panose="02020603050405020304" pitchFamily="18" charset="0"/>
                <a:cs typeface="Times New Roman" panose="02020603050405020304" pitchFamily="18" charset="0"/>
              </a:rPr>
              <a:t>Tỉ lệ Xuất sắc, Khá, </a:t>
            </a:r>
            <a:r>
              <a:rPr lang="en-US" sz="2400" smtClean="0">
                <a:latin typeface="Times New Roman" panose="02020603050405020304" pitchFamily="18" charset="0"/>
                <a:ea typeface="Times New Roman" panose="02020603050405020304" pitchFamily="18" charset="0"/>
                <a:cs typeface="Times New Roman" panose="02020603050405020304" pitchFamily="18" charset="0"/>
              </a:rPr>
              <a:t>Giỏi:  	</a:t>
            </a:r>
            <a:r>
              <a:rPr lang="en-US" sz="2400" b="1"/>
              <a:t> </a:t>
            </a:r>
            <a:r>
              <a:rPr lang="en-US" sz="2400" b="1" smtClean="0"/>
              <a:t>26,83</a:t>
            </a:r>
            <a:r>
              <a:rPr lang="en-US" sz="2400" b="1"/>
              <a:t>% </a:t>
            </a:r>
            <a:r>
              <a:rPr lang="en-US" sz="2400">
                <a:latin typeface="Times New Roman" panose="02020603050405020304" pitchFamily="18" charset="0"/>
                <a:ea typeface="Times New Roman" panose="02020603050405020304" pitchFamily="18" charset="0"/>
                <a:cs typeface="Times New Roman" panose="02020603050405020304" pitchFamily="18" charset="0"/>
              </a:rPr>
              <a:t>	</a:t>
            </a:r>
            <a:r>
              <a:rPr lang="en-US" sz="2000" smtClean="0"/>
              <a:t> </a:t>
            </a:r>
            <a:r>
              <a:rPr lang="en-US" sz="2400"/>
              <a:t>≥10</a:t>
            </a:r>
            <a:r>
              <a:rPr lang="en-US" sz="2400" smtClean="0"/>
              <a:t>%</a:t>
            </a:r>
            <a:endParaRPr lang="en-US" sz="2400">
              <a:latin typeface="VNI-Helve-Condense" pitchFamily="2" charset="0"/>
              <a:ea typeface="Times New Roman" panose="02020603050405020304" pitchFamily="18" charset="0"/>
              <a:cs typeface="Times New Roman" panose="02020603050405020304" pitchFamily="18" charset="0"/>
            </a:endParaRPr>
          </a:p>
          <a:p>
            <a:pPr marL="342900" lvl="0" indent="-342900" algn="just">
              <a:buFont typeface="Symbol" panose="05050102010706020507" pitchFamily="18" charset="2"/>
              <a:buChar char=""/>
              <a:tabLst>
                <a:tab pos="539750" algn="l"/>
                <a:tab pos="900113" algn="l"/>
                <a:tab pos="2970213" algn="l"/>
                <a:tab pos="4121150" algn="l"/>
                <a:tab pos="5260975" algn="l"/>
                <a:tab pos="7427913" algn="l"/>
              </a:tabLst>
            </a:pPr>
            <a:r>
              <a:rPr lang="en-US" sz="2400">
                <a:latin typeface="Times New Roman" panose="02020603050405020304" pitchFamily="18" charset="0"/>
                <a:ea typeface="Times New Roman" panose="02020603050405020304" pitchFamily="18" charset="0"/>
                <a:cs typeface="Times New Roman" panose="02020603050405020304" pitchFamily="18" charset="0"/>
              </a:rPr>
              <a:t>Tỉ lệ Sinh viên thực tập đạt yêu </a:t>
            </a:r>
            <a:r>
              <a:rPr lang="en-US" sz="2400" smtClean="0">
                <a:latin typeface="Times New Roman" panose="02020603050405020304" pitchFamily="18" charset="0"/>
                <a:ea typeface="Times New Roman" panose="02020603050405020304" pitchFamily="18" charset="0"/>
                <a:cs typeface="Times New Roman" panose="02020603050405020304" pitchFamily="18" charset="0"/>
              </a:rPr>
              <a:t>cầu	</a:t>
            </a:r>
            <a:r>
              <a:rPr lang="en-US" sz="2400" b="1" smtClean="0"/>
              <a:t>97,86 </a:t>
            </a:r>
            <a:r>
              <a:rPr lang="en-US" sz="240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b="1" smtClean="0">
                <a:latin typeface="Times New Roman" panose="02020603050405020304" pitchFamily="18" charset="0"/>
                <a:ea typeface="Times New Roman" panose="02020603050405020304" pitchFamily="18" charset="0"/>
                <a:cs typeface="Times New Roman" panose="02020603050405020304" pitchFamily="18" charset="0"/>
              </a:rPr>
              <a:t>90</a:t>
            </a:r>
            <a:r>
              <a:rPr lang="en-US" sz="2400" b="1">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latin typeface="VNI-Helve-Condense" pitchFamily="2" charset="0"/>
              <a:ea typeface="Times New Roman" panose="02020603050405020304" pitchFamily="18" charset="0"/>
              <a:cs typeface="Times New Roman" panose="02020603050405020304" pitchFamily="18" charset="0"/>
            </a:endParaRPr>
          </a:p>
          <a:p>
            <a:pPr lvl="0" algn="just">
              <a:tabLst>
                <a:tab pos="540385" algn="l"/>
                <a:tab pos="630555" algn="l"/>
              </a:tabLst>
            </a:pPr>
            <a:endParaRPr lang="en-US" sz="2400" b="1" smtClean="0">
              <a:latin typeface="Times New Roman" panose="02020603050405020304" pitchFamily="18" charset="0"/>
              <a:ea typeface="Times New Roman" panose="02020603050405020304" pitchFamily="18" charset="0"/>
              <a:cs typeface="Times New Roman" panose="02020603050405020304" pitchFamily="18" charset="0"/>
            </a:endParaRPr>
          </a:p>
          <a:p>
            <a:pPr lvl="0" algn="just">
              <a:tabLst>
                <a:tab pos="540385" algn="l"/>
                <a:tab pos="630555" algn="l"/>
              </a:tabLst>
            </a:pPr>
            <a:r>
              <a:rPr lang="en-US" sz="2400" b="1" smtClean="0">
                <a:latin typeface="Times New Roman" panose="02020603050405020304" pitchFamily="18" charset="0"/>
                <a:ea typeface="Times New Roman" panose="02020603050405020304" pitchFamily="18" charset="0"/>
                <a:cs typeface="Times New Roman" panose="02020603050405020304" pitchFamily="18" charset="0"/>
              </a:rPr>
              <a:t>Kết </a:t>
            </a:r>
            <a:r>
              <a:rPr lang="en-US" sz="2400" b="1">
                <a:latin typeface="Times New Roman" panose="02020603050405020304" pitchFamily="18" charset="0"/>
                <a:ea typeface="Times New Roman" panose="02020603050405020304" pitchFamily="18" charset="0"/>
                <a:cs typeface="Times New Roman" panose="02020603050405020304" pitchFamily="18" charset="0"/>
              </a:rPr>
              <a:t>quả rèn luyện:</a:t>
            </a:r>
            <a:endParaRPr lang="en-US" sz="2000" b="1">
              <a:latin typeface="VNI-Helve-Condense" pitchFamily="2" charset="0"/>
              <a:ea typeface="Times New Roman" panose="02020603050405020304" pitchFamily="18" charset="0"/>
              <a:cs typeface="Times New Roman" panose="02020603050405020304" pitchFamily="18" charset="0"/>
            </a:endParaRPr>
          </a:p>
          <a:p>
            <a:pPr marL="179705" algn="just">
              <a:tabLst>
                <a:tab pos="539750" algn="l"/>
                <a:tab pos="900113" algn="l"/>
                <a:tab pos="2970213" algn="l"/>
                <a:tab pos="5148263" algn="l"/>
              </a:tabLst>
            </a:pPr>
            <a:r>
              <a:rPr lang="en-US" sz="2400">
                <a:latin typeface="Times New Roman" panose="02020603050405020304" pitchFamily="18" charset="0"/>
                <a:ea typeface="Times New Roman" panose="02020603050405020304" pitchFamily="18" charset="0"/>
                <a:cs typeface="Times New Roman" panose="02020603050405020304" pitchFamily="18" charset="0"/>
              </a:rPr>
              <a:t>Tỉ lệ Tốt, Khá, Trung bình              	</a:t>
            </a:r>
            <a:r>
              <a:rPr lang="en-US" sz="2400" b="1"/>
              <a:t> 95,79% </a:t>
            </a:r>
            <a:r>
              <a:rPr lang="en-US" sz="2400">
                <a:latin typeface="Times New Roman" panose="02020603050405020304" pitchFamily="18" charset="0"/>
                <a:ea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 </a:t>
            </a:r>
            <a:r>
              <a:rPr lang="en-US" sz="2400" smtClean="0">
                <a:latin typeface="Times New Roman" panose="02020603050405020304" pitchFamily="18" charset="0"/>
                <a:ea typeface="Times New Roman" panose="02020603050405020304" pitchFamily="18" charset="0"/>
                <a:cs typeface="Times New Roman" panose="02020603050405020304" pitchFamily="18" charset="0"/>
              </a:rPr>
              <a:t>80%</a:t>
            </a:r>
            <a:r>
              <a:rPr lang="en-US" sz="240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latin typeface="VNI-Helve-Condense"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1294030"/>
      </p:ext>
    </p:extLst>
  </p:cSld>
  <p:clrMapOvr>
    <a:masterClrMapping/>
  </p:clrMapOvr>
  <p:transition spd="slow" advClick="0">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0"/>
            <a:ext cx="8724900" cy="380999"/>
          </a:xfrm>
        </p:spPr>
        <p:txBody>
          <a:bodyPr/>
          <a:lstStyle/>
          <a:p>
            <a:r>
              <a:rPr lang="en-US" sz="2400" smtClean="0"/>
              <a:t>3.1.2</a:t>
            </a:r>
            <a:r>
              <a:rPr lang="en-US" sz="2400"/>
              <a:t>. Hệ đào tạo Trung cấp chuyên nghiệp, Trung cấp, TC nghề </a:t>
            </a:r>
          </a:p>
        </p:txBody>
      </p:sp>
      <p:sp>
        <p:nvSpPr>
          <p:cNvPr id="2" name="Rectangle 1"/>
          <p:cNvSpPr/>
          <p:nvPr/>
        </p:nvSpPr>
        <p:spPr>
          <a:xfrm>
            <a:off x="152400" y="1295400"/>
            <a:ext cx="8991600" cy="3816429"/>
          </a:xfrm>
          <a:prstGeom prst="rect">
            <a:avLst/>
          </a:prstGeom>
        </p:spPr>
        <p:txBody>
          <a:bodyPr wrap="square">
            <a:spAutoFit/>
          </a:bodyPr>
          <a:lstStyle/>
          <a:p>
            <a:pPr lvl="0" algn="just">
              <a:tabLst>
                <a:tab pos="540385" algn="l"/>
                <a:tab pos="630555" algn="l"/>
              </a:tabLst>
            </a:pPr>
            <a:r>
              <a:rPr lang="en-US" sz="2200" b="1">
                <a:latin typeface="+mj-lt"/>
                <a:ea typeface="Times New Roman" panose="02020603050405020304" pitchFamily="18" charset="0"/>
                <a:cs typeface="Times New Roman" panose="02020603050405020304" pitchFamily="18" charset="0"/>
              </a:rPr>
              <a:t>Thi tốt nghiệp:</a:t>
            </a:r>
          </a:p>
          <a:p>
            <a:pPr marL="342900" lvl="0" indent="-342900" algn="just">
              <a:buFont typeface="Symbol" panose="05050102010706020507" pitchFamily="18" charset="2"/>
              <a:buChar char=""/>
              <a:tabLst>
                <a:tab pos="539750" algn="l"/>
                <a:tab pos="900113" algn="l"/>
                <a:tab pos="2970213" algn="l"/>
                <a:tab pos="4121150" algn="l"/>
                <a:tab pos="5432425" algn="l"/>
              </a:tabLst>
            </a:pPr>
            <a:r>
              <a:rPr lang="en-US" sz="2200">
                <a:latin typeface="+mj-lt"/>
                <a:ea typeface="Times New Roman" panose="02020603050405020304" pitchFamily="18" charset="0"/>
                <a:cs typeface="Times New Roman" panose="02020603050405020304" pitchFamily="18" charset="0"/>
              </a:rPr>
              <a:t>Tỉ lệ học sinh đạt tốt </a:t>
            </a:r>
            <a:r>
              <a:rPr lang="en-US" sz="2200" smtClean="0">
                <a:latin typeface="+mj-lt"/>
                <a:ea typeface="Times New Roman" panose="02020603050405020304" pitchFamily="18" charset="0"/>
                <a:cs typeface="Times New Roman" panose="02020603050405020304" pitchFamily="18" charset="0"/>
              </a:rPr>
              <a:t>nghiệp 	Đạt  </a:t>
            </a:r>
            <a:r>
              <a:rPr lang="en-US" sz="2200">
                <a:latin typeface="+mj-lt"/>
                <a:ea typeface="Times New Roman" panose="02020603050405020304" pitchFamily="18" charset="0"/>
                <a:cs typeface="Times New Roman" panose="02020603050405020304" pitchFamily="18" charset="0"/>
              </a:rPr>
              <a:t>63.64% 	</a:t>
            </a:r>
            <a:r>
              <a:rPr lang="en-US" sz="2200" b="1">
                <a:latin typeface="+mj-lt"/>
                <a:ea typeface="Times New Roman" panose="02020603050405020304" pitchFamily="18" charset="0"/>
                <a:cs typeface="Times New Roman" panose="02020603050405020304" pitchFamily="18" charset="0"/>
                <a:sym typeface="Symbol" panose="05050102010706020507" pitchFamily="18" charset="2"/>
              </a:rPr>
              <a:t>≥70% </a:t>
            </a:r>
            <a:r>
              <a:rPr lang="en-US" sz="2200" b="1">
                <a:latin typeface="+mj-lt"/>
                <a:ea typeface="Times New Roman" panose="02020603050405020304" pitchFamily="18" charset="0"/>
                <a:cs typeface="Times New Roman" panose="02020603050405020304" pitchFamily="18" charset="0"/>
              </a:rPr>
              <a:t>	</a:t>
            </a:r>
            <a:endParaRPr lang="en-US" sz="2200">
              <a:latin typeface="+mj-lt"/>
              <a:ea typeface="Times New Roman" panose="02020603050405020304" pitchFamily="18" charset="0"/>
              <a:cs typeface="Times New Roman" panose="02020603050405020304" pitchFamily="18" charset="0"/>
            </a:endParaRPr>
          </a:p>
          <a:p>
            <a:pPr marL="342900" lvl="0" indent="-342900" algn="just">
              <a:buFont typeface="Symbol" panose="05050102010706020507" pitchFamily="18" charset="2"/>
              <a:buChar char=""/>
              <a:tabLst>
                <a:tab pos="539750" algn="l"/>
                <a:tab pos="900113" algn="l"/>
                <a:tab pos="2970213" algn="l"/>
                <a:tab pos="4121150" algn="l"/>
                <a:tab pos="6400800" algn="l"/>
              </a:tabLst>
            </a:pPr>
            <a:r>
              <a:rPr lang="en-US" sz="2200">
                <a:latin typeface="+mj-lt"/>
                <a:ea typeface="Times New Roman" panose="02020603050405020304" pitchFamily="18" charset="0"/>
                <a:cs typeface="Times New Roman" panose="02020603050405020304" pitchFamily="18" charset="0"/>
              </a:rPr>
              <a:t>Tỉ lệ Xuất sắc, Khá, Giỏi	</a:t>
            </a:r>
            <a:r>
              <a:rPr lang="en-US" sz="2200" smtClean="0">
                <a:latin typeface="+mj-lt"/>
                <a:ea typeface="Times New Roman" panose="02020603050405020304" pitchFamily="18" charset="0"/>
                <a:cs typeface="Times New Roman" panose="02020603050405020304" pitchFamily="18" charset="0"/>
              </a:rPr>
              <a:t>Đạt  </a:t>
            </a:r>
            <a:r>
              <a:rPr lang="en-US" sz="2200">
                <a:latin typeface="+mj-lt"/>
                <a:ea typeface="Times New Roman" panose="02020603050405020304" pitchFamily="18" charset="0"/>
                <a:cs typeface="Times New Roman" panose="02020603050405020304" pitchFamily="18" charset="0"/>
              </a:rPr>
              <a:t>48,05% 	</a:t>
            </a:r>
            <a:r>
              <a:rPr lang="en-US" sz="2200" b="1">
                <a:latin typeface="+mj-lt"/>
                <a:ea typeface="Times New Roman" panose="02020603050405020304" pitchFamily="18" charset="0"/>
                <a:cs typeface="Times New Roman" panose="02020603050405020304" pitchFamily="18" charset="0"/>
                <a:sym typeface="Symbol" panose="05050102010706020507" pitchFamily="18" charset="2"/>
              </a:rPr>
              <a:t>≥25</a:t>
            </a:r>
            <a:r>
              <a:rPr lang="en-US" sz="2200" b="1" smtClean="0">
                <a:latin typeface="+mj-lt"/>
                <a:ea typeface="Times New Roman" panose="02020603050405020304" pitchFamily="18" charset="0"/>
                <a:cs typeface="Times New Roman" panose="02020603050405020304" pitchFamily="18" charset="0"/>
                <a:sym typeface="Symbol" panose="05050102010706020507" pitchFamily="18" charset="2"/>
              </a:rPr>
              <a:t>%</a:t>
            </a:r>
            <a:r>
              <a:rPr lang="en-US" sz="2200" b="1">
                <a:latin typeface="+mj-lt"/>
                <a:ea typeface="Times New Roman" panose="02020603050405020304" pitchFamily="18" charset="0"/>
                <a:cs typeface="Times New Roman" panose="02020603050405020304" pitchFamily="18" charset="0"/>
              </a:rPr>
              <a:t>	</a:t>
            </a:r>
            <a:endParaRPr lang="en-US" sz="2200">
              <a:latin typeface="+mj-lt"/>
              <a:ea typeface="Times New Roman" panose="02020603050405020304" pitchFamily="18" charset="0"/>
              <a:cs typeface="Times New Roman" panose="02020603050405020304" pitchFamily="18" charset="0"/>
            </a:endParaRPr>
          </a:p>
          <a:p>
            <a:pPr marL="342900" lvl="0" indent="-342900" algn="just">
              <a:buFont typeface="Symbol" panose="05050102010706020507" pitchFamily="18" charset="2"/>
              <a:buChar char=""/>
              <a:tabLst>
                <a:tab pos="540385" algn="l"/>
                <a:tab pos="900430" algn="l"/>
                <a:tab pos="2970530" algn="l"/>
                <a:tab pos="4140835" algn="l"/>
              </a:tabLst>
            </a:pPr>
            <a:r>
              <a:rPr lang="en-US" sz="2200">
                <a:latin typeface="+mj-lt"/>
                <a:ea typeface="Times New Roman" panose="02020603050405020304" pitchFamily="18" charset="0"/>
                <a:cs typeface="Times New Roman" panose="02020603050405020304" pitchFamily="18" charset="0"/>
              </a:rPr>
              <a:t>Tỉ lệ tốt nghiệp môn Chính trị	Đạt  91,53%	</a:t>
            </a:r>
            <a:r>
              <a:rPr lang="en-US" sz="2200" b="1">
                <a:latin typeface="+mj-lt"/>
                <a:ea typeface="Times New Roman" panose="02020603050405020304" pitchFamily="18" charset="0"/>
                <a:cs typeface="Times New Roman" panose="02020603050405020304" pitchFamily="18" charset="0"/>
                <a:sym typeface="Symbol" panose="05050102010706020507" pitchFamily="18" charset="2"/>
              </a:rPr>
              <a:t>≥90</a:t>
            </a:r>
            <a:r>
              <a:rPr lang="en-US" sz="2200" b="1" smtClean="0">
                <a:latin typeface="+mj-lt"/>
                <a:ea typeface="Times New Roman" panose="02020603050405020304" pitchFamily="18" charset="0"/>
                <a:cs typeface="Times New Roman" panose="02020603050405020304" pitchFamily="18" charset="0"/>
                <a:sym typeface="Symbol" panose="05050102010706020507" pitchFamily="18" charset="2"/>
              </a:rPr>
              <a:t>%</a:t>
            </a:r>
            <a:r>
              <a:rPr lang="en-US" sz="2200" b="1">
                <a:latin typeface="+mj-lt"/>
                <a:ea typeface="Times New Roman" panose="02020603050405020304" pitchFamily="18" charset="0"/>
                <a:cs typeface="Times New Roman" panose="02020603050405020304" pitchFamily="18" charset="0"/>
              </a:rPr>
              <a:t>	</a:t>
            </a:r>
            <a:endParaRPr lang="en-US" sz="2200">
              <a:latin typeface="+mj-lt"/>
              <a:ea typeface="Times New Roman" panose="02020603050405020304" pitchFamily="18" charset="0"/>
              <a:cs typeface="Times New Roman" panose="02020603050405020304" pitchFamily="18" charset="0"/>
            </a:endParaRPr>
          </a:p>
          <a:p>
            <a:pPr lvl="0" algn="just">
              <a:tabLst>
                <a:tab pos="630555" algn="l"/>
              </a:tabLst>
            </a:pPr>
            <a:endParaRPr lang="en-US" sz="2200" b="1" smtClean="0">
              <a:latin typeface="+mj-lt"/>
              <a:ea typeface="Times New Roman" panose="02020603050405020304" pitchFamily="18" charset="0"/>
              <a:cs typeface="Times New Roman" panose="02020603050405020304" pitchFamily="18" charset="0"/>
            </a:endParaRPr>
          </a:p>
          <a:p>
            <a:pPr lvl="0" algn="just">
              <a:tabLst>
                <a:tab pos="630555" algn="l"/>
              </a:tabLst>
            </a:pPr>
            <a:r>
              <a:rPr lang="en-US" sz="2200" b="1" smtClean="0">
                <a:latin typeface="+mj-lt"/>
                <a:ea typeface="Times New Roman" panose="02020603050405020304" pitchFamily="18" charset="0"/>
                <a:cs typeface="Times New Roman" panose="02020603050405020304" pitchFamily="18" charset="0"/>
              </a:rPr>
              <a:t>Kết </a:t>
            </a:r>
            <a:r>
              <a:rPr lang="en-US" sz="2200" b="1">
                <a:latin typeface="+mj-lt"/>
                <a:ea typeface="Times New Roman" panose="02020603050405020304" pitchFamily="18" charset="0"/>
                <a:cs typeface="Times New Roman" panose="02020603050405020304" pitchFamily="18" charset="0"/>
              </a:rPr>
              <a:t>quả học tập:</a:t>
            </a:r>
          </a:p>
          <a:p>
            <a:pPr marL="342900" lvl="0" indent="-342900" algn="just">
              <a:buFont typeface="Symbol" panose="05050102010706020507" pitchFamily="18" charset="2"/>
              <a:buChar char=""/>
              <a:tabLst>
                <a:tab pos="900113" algn="l"/>
                <a:tab pos="5316538" algn="l"/>
              </a:tabLst>
            </a:pPr>
            <a:r>
              <a:rPr lang="en-US" sz="2200">
                <a:latin typeface="+mj-lt"/>
                <a:ea typeface="Times New Roman" panose="02020603050405020304" pitchFamily="18" charset="0"/>
                <a:cs typeface="Times New Roman" panose="02020603050405020304" pitchFamily="18" charset="0"/>
              </a:rPr>
              <a:t>Tỉ lệ Xuất sắc, Khá, Giỏi		</a:t>
            </a:r>
            <a:r>
              <a:rPr lang="en-US" sz="2200" smtClean="0">
                <a:latin typeface="+mj-lt"/>
                <a:ea typeface="Times New Roman" panose="02020603050405020304" pitchFamily="18" charset="0"/>
                <a:cs typeface="Times New Roman" panose="02020603050405020304" pitchFamily="18" charset="0"/>
              </a:rPr>
              <a:t>20,54</a:t>
            </a:r>
            <a:r>
              <a:rPr lang="en-US" sz="2200">
                <a:latin typeface="+mj-lt"/>
                <a:ea typeface="Times New Roman" panose="02020603050405020304" pitchFamily="18" charset="0"/>
                <a:cs typeface="Times New Roman" panose="02020603050405020304" pitchFamily="18" charset="0"/>
              </a:rPr>
              <a:t>%     	</a:t>
            </a:r>
            <a:r>
              <a:rPr lang="en-US" sz="2200" b="1">
                <a:latin typeface="+mj-lt"/>
                <a:ea typeface="Times New Roman" panose="02020603050405020304" pitchFamily="18" charset="0"/>
                <a:cs typeface="Times New Roman" panose="02020603050405020304" pitchFamily="18" charset="0"/>
                <a:sym typeface="Symbol" panose="05050102010706020507" pitchFamily="18" charset="2"/>
              </a:rPr>
              <a:t>≥08</a:t>
            </a:r>
            <a:r>
              <a:rPr lang="en-US" sz="2200" b="1" smtClean="0">
                <a:latin typeface="+mj-lt"/>
                <a:ea typeface="Times New Roman" panose="02020603050405020304" pitchFamily="18" charset="0"/>
                <a:cs typeface="Times New Roman" panose="02020603050405020304" pitchFamily="18" charset="0"/>
                <a:sym typeface="Symbol" panose="05050102010706020507" pitchFamily="18" charset="2"/>
              </a:rPr>
              <a:t>%</a:t>
            </a:r>
            <a:endParaRPr lang="en-US" sz="2200" smtClean="0">
              <a:latin typeface="+mj-lt"/>
              <a:ea typeface="Times New Roman" panose="02020603050405020304" pitchFamily="18" charset="0"/>
              <a:cs typeface="Times New Roman" panose="02020603050405020304" pitchFamily="18" charset="0"/>
            </a:endParaRPr>
          </a:p>
          <a:p>
            <a:pPr marL="342900" indent="-342900" algn="just">
              <a:buFont typeface="Symbol" panose="05050102010706020507" pitchFamily="18" charset="2"/>
              <a:buChar char=""/>
              <a:tabLst>
                <a:tab pos="539750" algn="l"/>
                <a:tab pos="900113" algn="l"/>
                <a:tab pos="2970213" algn="l"/>
                <a:tab pos="5543550" algn="l"/>
              </a:tabLst>
            </a:pPr>
            <a:r>
              <a:rPr lang="en-US" sz="2200" smtClean="0">
                <a:latin typeface="+mj-lt"/>
                <a:ea typeface="Times New Roman" panose="02020603050405020304" pitchFamily="18" charset="0"/>
                <a:cs typeface="Times New Roman" panose="02020603050405020304" pitchFamily="18" charset="0"/>
              </a:rPr>
              <a:t>Tỉ </a:t>
            </a:r>
            <a:r>
              <a:rPr lang="en-US" sz="2200">
                <a:latin typeface="+mj-lt"/>
                <a:ea typeface="Times New Roman" panose="02020603050405020304" pitchFamily="18" charset="0"/>
                <a:cs typeface="Times New Roman" panose="02020603050405020304" pitchFamily="18" charset="0"/>
              </a:rPr>
              <a:t>lệ học sinh thực tập đạt yêu cầu	93,33% 	</a:t>
            </a:r>
            <a:r>
              <a:rPr lang="en-US" sz="2200" b="1" smtClean="0">
                <a:latin typeface="+mj-lt"/>
                <a:ea typeface="Times New Roman" panose="02020603050405020304" pitchFamily="18" charset="0"/>
                <a:cs typeface="Times New Roman" panose="02020603050405020304" pitchFamily="18" charset="0"/>
              </a:rPr>
              <a:t>≥</a:t>
            </a:r>
            <a:r>
              <a:rPr lang="en-US" sz="2200" b="1">
                <a:latin typeface="+mj-lt"/>
                <a:ea typeface="Times New Roman" panose="02020603050405020304" pitchFamily="18" charset="0"/>
                <a:cs typeface="Times New Roman" panose="02020603050405020304" pitchFamily="18" charset="0"/>
              </a:rPr>
              <a:t>70</a:t>
            </a:r>
            <a:r>
              <a:rPr lang="en-US" sz="2200" b="1" smtClean="0">
                <a:latin typeface="+mj-lt"/>
                <a:ea typeface="Times New Roman" panose="02020603050405020304" pitchFamily="18" charset="0"/>
                <a:cs typeface="Times New Roman" panose="02020603050405020304" pitchFamily="18" charset="0"/>
              </a:rPr>
              <a:t>%</a:t>
            </a:r>
          </a:p>
          <a:p>
            <a:pPr lvl="0"/>
            <a:endParaRPr lang="en-US" sz="2200" smtClean="0"/>
          </a:p>
          <a:p>
            <a:pPr lvl="0"/>
            <a:r>
              <a:rPr lang="en-US" sz="2200" b="1" smtClean="0"/>
              <a:t>Kết </a:t>
            </a:r>
            <a:r>
              <a:rPr lang="en-US" sz="2200" b="1"/>
              <a:t>quả rèn luyện:</a:t>
            </a:r>
          </a:p>
          <a:p>
            <a:pPr>
              <a:tabLst>
                <a:tab pos="5486400" algn="l"/>
                <a:tab pos="7315200" algn="l"/>
              </a:tabLst>
            </a:pPr>
            <a:r>
              <a:rPr lang="en-US" sz="2200"/>
              <a:t>Tỉ lệ Tốt, Khá, Trung </a:t>
            </a:r>
            <a:r>
              <a:rPr lang="en-US" sz="2200" smtClean="0"/>
              <a:t>bình	87,95</a:t>
            </a:r>
            <a:r>
              <a:rPr lang="en-US" sz="2200"/>
              <a:t>% 	</a:t>
            </a:r>
            <a:r>
              <a:rPr lang="en-US" sz="2200" b="1" smtClean="0"/>
              <a:t>≥</a:t>
            </a:r>
            <a:r>
              <a:rPr lang="en-US" sz="2200" b="1"/>
              <a:t>75%</a:t>
            </a:r>
          </a:p>
        </p:txBody>
      </p:sp>
      <p:sp>
        <p:nvSpPr>
          <p:cNvPr id="7" name="Text Placeholder 2"/>
          <p:cNvSpPr>
            <a:spLocks noGrp="1"/>
          </p:cNvSpPr>
          <p:nvPr>
            <p:ph type="body" sz="quarter" idx="14"/>
          </p:nvPr>
        </p:nvSpPr>
        <p:spPr>
          <a:xfrm>
            <a:off x="152400" y="254000"/>
            <a:ext cx="8001000" cy="492125"/>
          </a:xfrm>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Tree>
    <p:extLst>
      <p:ext uri="{BB962C8B-B14F-4D97-AF65-F5344CB8AC3E}">
        <p14:creationId xmlns:p14="http://schemas.microsoft.com/office/powerpoint/2010/main" val="1113151538"/>
      </p:ext>
    </p:extLst>
  </p:cSld>
  <p:clrMapOvr>
    <a:masterClrMapping/>
  </p:clrMapOvr>
  <p:transition spd="slow" advClick="0">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199"/>
          </a:xfrm>
        </p:spPr>
        <p:txBody>
          <a:bodyPr/>
          <a:lstStyle/>
          <a:p>
            <a:r>
              <a:rPr lang="en-US" sz="2400" smtClean="0"/>
              <a:t>3.2.1</a:t>
            </a:r>
            <a:r>
              <a:rPr lang="en-US" sz="2400"/>
              <a:t>. Công tác giáo dục chính trị tư </a:t>
            </a:r>
            <a:r>
              <a:rPr lang="en-US" sz="2400" smtClean="0"/>
              <a:t>tưởng</a:t>
            </a:r>
            <a:endParaRPr lang="en-US" sz="2400"/>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2" name="Rectangle 1"/>
          <p:cNvSpPr/>
          <p:nvPr/>
        </p:nvSpPr>
        <p:spPr>
          <a:xfrm>
            <a:off x="183107" y="1295400"/>
            <a:ext cx="8801100" cy="2400657"/>
          </a:xfrm>
          <a:prstGeom prst="rect">
            <a:avLst/>
          </a:prstGeom>
        </p:spPr>
        <p:txBody>
          <a:bodyPr wrap="square">
            <a:spAutoFit/>
          </a:bodyPr>
          <a:lstStyle/>
          <a:p>
            <a:pPr marL="342900" lvl="0" indent="-342900" algn="just">
              <a:buFont typeface="Times New Roman" panose="02020603050405020304" pitchFamily="18" charset="0"/>
              <a:buChar char="-"/>
            </a:pPr>
            <a:r>
              <a:rPr lang="en-US" sz="2500"/>
              <a:t>Tổ chức nghe thời sự, chính trị, chế độ chính sách: Ít nhất 3 </a:t>
            </a:r>
            <a:r>
              <a:rPr lang="en-US" sz="2500" smtClean="0"/>
              <a:t>lần/năm</a:t>
            </a:r>
            <a:endParaRPr lang="en-US" sz="2500"/>
          </a:p>
          <a:p>
            <a:pPr lvl="0" algn="just"/>
            <a:endParaRPr lang="en-US" sz="2500" b="1">
              <a:solidFill>
                <a:srgbClr val="FF0000"/>
              </a:solidFill>
            </a:endParaRPr>
          </a:p>
          <a:p>
            <a:pPr marL="342900" indent="-342900" algn="just">
              <a:buFont typeface="Times New Roman" panose="02020603050405020304" pitchFamily="18" charset="0"/>
              <a:buChar char="-"/>
            </a:pPr>
            <a:r>
              <a:rPr lang="vi-VN" sz="2500" smtClean="0"/>
              <a:t>Tổ </a:t>
            </a:r>
            <a:r>
              <a:rPr lang="vi-VN" sz="2500"/>
              <a:t>chức hoạt động về nguồn, học tập truyền thống đối với đảng bộ: Đảng bộ Nhà trường đã tổ chức về nguồn cho 72 cán bộ Đảng viên tại Quảng Trị - Quảng Bình vào tháng 01/2019</a:t>
            </a:r>
            <a:endParaRPr lang="en-US" sz="2500"/>
          </a:p>
        </p:txBody>
      </p:sp>
    </p:spTree>
    <p:extLst>
      <p:ext uri="{BB962C8B-B14F-4D97-AF65-F5344CB8AC3E}">
        <p14:creationId xmlns:p14="http://schemas.microsoft.com/office/powerpoint/2010/main" val="3018539131"/>
      </p:ext>
    </p:extLst>
  </p:cSld>
  <p:clrMapOvr>
    <a:masterClrMapping/>
  </p:clrMapOvr>
  <p:transition spd="slow" advClick="0">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200"/>
          </a:xfrm>
        </p:spPr>
        <p:txBody>
          <a:bodyPr/>
          <a:lstStyle/>
          <a:p>
            <a:r>
              <a:rPr lang="en-US" sz="2800" smtClean="0"/>
              <a:t>3.2.2</a:t>
            </a:r>
            <a:r>
              <a:rPr lang="en-US" sz="2800"/>
              <a:t>. Công tác học tập nâng cao trình </a:t>
            </a:r>
            <a:r>
              <a:rPr lang="en-US" sz="2800" smtClean="0"/>
              <a:t>độ</a:t>
            </a:r>
            <a:endParaRPr lang="en-US" sz="2800"/>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2" name="Rectangle 1"/>
          <p:cNvSpPr/>
          <p:nvPr/>
        </p:nvSpPr>
        <p:spPr>
          <a:xfrm>
            <a:off x="167184" y="1539877"/>
            <a:ext cx="8786316" cy="2677656"/>
          </a:xfrm>
          <a:prstGeom prst="rect">
            <a:avLst/>
          </a:prstGeom>
        </p:spPr>
        <p:txBody>
          <a:bodyPr wrap="square">
            <a:spAutoFit/>
          </a:bodyPr>
          <a:lstStyle/>
          <a:p>
            <a:pPr lvl="0" algn="just"/>
            <a:r>
              <a:rPr lang="vi-VN" sz="2800" dirty="0"/>
              <a:t>- 100% giảng viên ngành Công nghệ thông tin đạt chuẩn IC3 và tương đương: Đạt.</a:t>
            </a:r>
          </a:p>
          <a:p>
            <a:pPr lvl="0" algn="just"/>
            <a:r>
              <a:rPr lang="vi-VN" sz="2800" dirty="0"/>
              <a:t>- Cán bộ, giảng viên đạt trình độ ngoại ngữ từ B1: Đạt 146/271, đạt tỷ lệ 55%: chưa đạt chỉ tiêu đề ra là 60%;</a:t>
            </a:r>
          </a:p>
          <a:p>
            <a:pPr lvl="0" algn="just"/>
            <a:r>
              <a:rPr lang="vi-VN" sz="2800" dirty="0" smtClean="0"/>
              <a:t>-</a:t>
            </a:r>
            <a:r>
              <a:rPr lang="en-US" sz="2800" dirty="0" smtClean="0"/>
              <a:t> </a:t>
            </a:r>
            <a:r>
              <a:rPr lang="vi-VN" sz="2800" dirty="0" smtClean="0"/>
              <a:t>Cán </a:t>
            </a:r>
            <a:r>
              <a:rPr lang="vi-VN" sz="2800" dirty="0"/>
              <a:t>bộ, viên chức đạt yêu cầu khi cử đi học nâng cao trình độ Lý luận Chính trị: 90%.</a:t>
            </a:r>
          </a:p>
        </p:txBody>
      </p:sp>
    </p:spTree>
    <p:extLst>
      <p:ext uri="{BB962C8B-B14F-4D97-AF65-F5344CB8AC3E}">
        <p14:creationId xmlns:p14="http://schemas.microsoft.com/office/powerpoint/2010/main" val="3423793536"/>
      </p:ext>
    </p:extLst>
  </p:cSld>
  <p:clrMapOvr>
    <a:masterClrMapping/>
  </p:clrMapOvr>
  <p:transition spd="slow" advClick="0">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200"/>
          </a:xfrm>
        </p:spPr>
        <p:txBody>
          <a:bodyPr/>
          <a:lstStyle/>
          <a:p>
            <a:r>
              <a:rPr lang="en-US" sz="2400" smtClean="0"/>
              <a:t>3.2.3. </a:t>
            </a:r>
            <a:r>
              <a:rPr lang="en-US" smtClean="0"/>
              <a:t>Các </a:t>
            </a:r>
            <a:r>
              <a:rPr lang="en-US"/>
              <a:t>chỉ tiêu khác</a:t>
            </a:r>
            <a:r>
              <a:rPr lang="en-US" smtClean="0"/>
              <a:t>:</a:t>
            </a:r>
            <a:endParaRPr lang="en-US" sz="2400"/>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2" name="Rectangle 1"/>
          <p:cNvSpPr/>
          <p:nvPr/>
        </p:nvSpPr>
        <p:spPr>
          <a:xfrm>
            <a:off x="152400" y="1423146"/>
            <a:ext cx="8786316" cy="4555093"/>
          </a:xfrm>
          <a:prstGeom prst="rect">
            <a:avLst/>
          </a:prstGeom>
        </p:spPr>
        <p:txBody>
          <a:bodyPr wrap="square">
            <a:spAutoFit/>
          </a:bodyPr>
          <a:lstStyle/>
          <a:p>
            <a:pPr algn="just">
              <a:spcBef>
                <a:spcPts val="600"/>
              </a:spcBef>
              <a:spcAft>
                <a:spcPts val="600"/>
              </a:spcAft>
            </a:pPr>
            <a:r>
              <a:rPr lang="en-US" sz="2800" smtClean="0"/>
              <a:t>	</a:t>
            </a:r>
            <a:r>
              <a:rPr lang="vi-VN" sz="2800"/>
              <a:t>- Mỗi giảng viên đăng ký: 01 tiết dạy tốt/năm học: Năm học 2018 – 2019 đạt tỷ lệ 100% giảng viên cơ hữu tham gia đăng ký tiết dạy tốt. (Có 175 giờ dạy đạt loại tốt/264 giảng viên đăng ký tiết dạy tốt/năm học)</a:t>
            </a:r>
            <a:r>
              <a:rPr lang="en-US" sz="2800" smtClean="0"/>
              <a:t> </a:t>
            </a:r>
          </a:p>
          <a:p>
            <a:pPr lvl="0" algn="just">
              <a:spcBef>
                <a:spcPts val="600"/>
              </a:spcBef>
              <a:spcAft>
                <a:spcPts val="600"/>
              </a:spcAft>
            </a:pPr>
            <a:r>
              <a:rPr lang="en-US" sz="2800" smtClean="0"/>
              <a:t>	</a:t>
            </a:r>
            <a:r>
              <a:rPr lang="vi-VN" sz="2800"/>
              <a:t>- Mỗi khoa chọn cử ít nhất 01 giảng viên đăng ký thao giảng cấp trường hoặc cấp ngành (trong trường hợp trường, ngành có tổ chức): Trong năm học 2018 – 2019, Trường không tổ chức thao giảng cấp trường, cấp ngành. Tuy nhiên có 03 khoa chuyên môn tổ chức Hội giảng cấp khoa</a:t>
            </a:r>
            <a:endParaRPr lang="en-US" sz="2800"/>
          </a:p>
        </p:txBody>
      </p:sp>
    </p:spTree>
    <p:extLst>
      <p:ext uri="{BB962C8B-B14F-4D97-AF65-F5344CB8AC3E}">
        <p14:creationId xmlns:p14="http://schemas.microsoft.com/office/powerpoint/2010/main" val="975898458"/>
      </p:ext>
    </p:extLst>
  </p:cSld>
  <p:clrMapOvr>
    <a:masterClrMapping/>
  </p:clrMapOvr>
  <p:transition spd="slow" advClick="0">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200"/>
          </a:xfrm>
        </p:spPr>
        <p:txBody>
          <a:bodyPr/>
          <a:lstStyle/>
          <a:p>
            <a:pPr algn="just"/>
            <a:r>
              <a:rPr lang="en-US" sz="2400"/>
              <a:t>Hội thảo chuyên đề ở tổ chuyên môn thuộc khoa</a:t>
            </a:r>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2" name="Rectangle 1"/>
          <p:cNvSpPr/>
          <p:nvPr/>
        </p:nvSpPr>
        <p:spPr>
          <a:xfrm>
            <a:off x="197892" y="1295400"/>
            <a:ext cx="8786316" cy="4016484"/>
          </a:xfrm>
          <a:prstGeom prst="rect">
            <a:avLst/>
          </a:prstGeom>
        </p:spPr>
        <p:txBody>
          <a:bodyPr wrap="square">
            <a:spAutoFit/>
          </a:bodyPr>
          <a:lstStyle/>
          <a:p>
            <a:pPr algn="just">
              <a:spcBef>
                <a:spcPts val="300"/>
              </a:spcBef>
              <a:spcAft>
                <a:spcPts val="300"/>
              </a:spcAft>
            </a:pPr>
            <a:r>
              <a:rPr lang="vi-VN" sz="2400"/>
              <a:t>+ </a:t>
            </a:r>
            <a:r>
              <a:rPr lang="vi-VN" sz="2400" b="1"/>
              <a:t>Khoa KHCB </a:t>
            </a:r>
            <a:r>
              <a:rPr lang="vi-VN" sz="2400"/>
              <a:t>với chủ đề “Giải pháp nâng cao chất lượng dạy và học trong bối cảnh cách mạng công nghiệp 4.0</a:t>
            </a:r>
            <a:r>
              <a:rPr lang="vi-VN" sz="2400" smtClean="0"/>
              <a:t>”.</a:t>
            </a:r>
            <a:endParaRPr lang="en-US" sz="2400" smtClean="0"/>
          </a:p>
          <a:p>
            <a:pPr algn="just">
              <a:spcBef>
                <a:spcPts val="300"/>
              </a:spcBef>
              <a:spcAft>
                <a:spcPts val="300"/>
              </a:spcAft>
            </a:pPr>
            <a:r>
              <a:rPr lang="vi-VN" sz="2400" smtClean="0"/>
              <a:t>+ </a:t>
            </a:r>
            <a:r>
              <a:rPr lang="vi-VN" sz="2400" b="1"/>
              <a:t>Khoa Lý luận Chính trị </a:t>
            </a:r>
            <a:r>
              <a:rPr lang="vi-VN" sz="2400"/>
              <a:t>với chủ đề “Nghiên cứu đề xuất phương pháp giảng dạy và  kiểm tra đánh giá kết quả học tập theo chương trình môn học Giáo dục Chính trị, Pháp luật mới tại trường Cao đẳng Lý Tự Trọng TP Hồ Chí Minh</a:t>
            </a:r>
            <a:r>
              <a:rPr lang="vi-VN" sz="2400" smtClean="0"/>
              <a:t>”.</a:t>
            </a:r>
            <a:endParaRPr lang="en-US" sz="2400" smtClean="0"/>
          </a:p>
          <a:p>
            <a:pPr algn="just">
              <a:spcBef>
                <a:spcPts val="300"/>
              </a:spcBef>
              <a:spcAft>
                <a:spcPts val="300"/>
              </a:spcAft>
            </a:pPr>
            <a:r>
              <a:rPr lang="vi-VN" sz="2400" smtClean="0"/>
              <a:t>+ </a:t>
            </a:r>
            <a:r>
              <a:rPr lang="vi-VN" sz="2400" b="1"/>
              <a:t>Khoa Điện – Điện tử </a:t>
            </a:r>
            <a:r>
              <a:rPr lang="vi-VN" sz="2400"/>
              <a:t>với chủ đề “Báo cáo chuyên đề về PLC S7.1200 HK1 2018-2019</a:t>
            </a:r>
            <a:r>
              <a:rPr lang="vi-VN" sz="2400" smtClean="0"/>
              <a:t>”.</a:t>
            </a:r>
            <a:endParaRPr lang="en-US" sz="2400" smtClean="0"/>
          </a:p>
          <a:p>
            <a:pPr algn="just">
              <a:spcBef>
                <a:spcPts val="300"/>
              </a:spcBef>
              <a:spcAft>
                <a:spcPts val="300"/>
              </a:spcAft>
            </a:pPr>
            <a:r>
              <a:rPr lang="vi-VN" sz="2400" smtClean="0"/>
              <a:t>+ </a:t>
            </a:r>
            <a:r>
              <a:rPr lang="vi-VN" sz="2400" b="1"/>
              <a:t>Khoa Nhiệt - Lạnh </a:t>
            </a:r>
            <a:r>
              <a:rPr lang="vi-VN" sz="2400"/>
              <a:t>với chủ đề “Xây dựng chuẩn đầu ra ngành công nghệ kỹ thuật Nhiệt</a:t>
            </a:r>
            <a:r>
              <a:rPr lang="vi-VN" sz="2400" smtClean="0"/>
              <a:t>”.</a:t>
            </a:r>
            <a:endParaRPr lang="vi-VN" sz="2400"/>
          </a:p>
        </p:txBody>
      </p:sp>
    </p:spTree>
    <p:extLst>
      <p:ext uri="{BB962C8B-B14F-4D97-AF65-F5344CB8AC3E}">
        <p14:creationId xmlns:p14="http://schemas.microsoft.com/office/powerpoint/2010/main" val="2048233383"/>
      </p:ext>
    </p:extLst>
  </p:cSld>
  <p:clrMapOvr>
    <a:masterClrMapping/>
  </p:clrMapOvr>
  <p:transition spd="slow" advClick="0">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200"/>
          </a:xfrm>
        </p:spPr>
        <p:txBody>
          <a:bodyPr/>
          <a:lstStyle/>
          <a:p>
            <a:pPr algn="just"/>
            <a:r>
              <a:rPr lang="en-US"/>
              <a:t>Hội thảo chuyên đề ở tổ chuyên môn thuộc khoa</a:t>
            </a:r>
            <a:endParaRPr lang="en-US" sz="2400"/>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2" name="Rectangle 1"/>
          <p:cNvSpPr/>
          <p:nvPr/>
        </p:nvSpPr>
        <p:spPr>
          <a:xfrm>
            <a:off x="197892" y="1371601"/>
            <a:ext cx="8786316" cy="3539430"/>
          </a:xfrm>
          <a:prstGeom prst="rect">
            <a:avLst/>
          </a:prstGeom>
        </p:spPr>
        <p:txBody>
          <a:bodyPr wrap="square">
            <a:spAutoFit/>
          </a:bodyPr>
          <a:lstStyle/>
          <a:p>
            <a:pPr algn="just"/>
            <a:r>
              <a:rPr lang="vi-VN" sz="2800"/>
              <a:t>+ </a:t>
            </a:r>
            <a:r>
              <a:rPr lang="vi-VN" sz="2800" b="1"/>
              <a:t>Khoa Cơ khí </a:t>
            </a:r>
            <a:r>
              <a:rPr lang="vi-VN" sz="2800"/>
              <a:t>với chuyên đề “Phương pháp xây dựng bộ đề thi trắc nghiệm”.</a:t>
            </a:r>
          </a:p>
          <a:p>
            <a:pPr algn="just"/>
            <a:r>
              <a:rPr lang="en-US" sz="2800" smtClean="0"/>
              <a:t>+ </a:t>
            </a:r>
            <a:r>
              <a:rPr lang="en-US" sz="2800" b="1"/>
              <a:t>Khoa May – Thời trang </a:t>
            </a:r>
            <a:r>
              <a:rPr lang="en-US" sz="2800"/>
              <a:t>với chuyên đề “Quản trị nhà trường thông minh trong bối cảnh Cách mạng công nghiệp 4.0</a:t>
            </a:r>
            <a:r>
              <a:rPr lang="en-US" sz="2800" smtClean="0"/>
              <a:t>”.</a:t>
            </a:r>
          </a:p>
          <a:p>
            <a:pPr algn="just"/>
            <a:r>
              <a:rPr lang="en-US" sz="2800" smtClean="0"/>
              <a:t>+ </a:t>
            </a:r>
            <a:r>
              <a:rPr lang="en-US" sz="2800" b="1"/>
              <a:t>Khoa Kinh tế</a:t>
            </a:r>
            <a:r>
              <a:rPr lang="en-US" sz="2800"/>
              <a:t> với chuyên đề “Giải pháp nâng cao chất lượng giảng dạy và học tập của khoa kinh tế để xây dựng nhà trường thông minh”</a:t>
            </a:r>
          </a:p>
        </p:txBody>
      </p:sp>
    </p:spTree>
    <p:extLst>
      <p:ext uri="{BB962C8B-B14F-4D97-AF65-F5344CB8AC3E}">
        <p14:creationId xmlns:p14="http://schemas.microsoft.com/office/powerpoint/2010/main" val="1102410175"/>
      </p:ext>
    </p:extLst>
  </p:cSld>
  <p:clrMapOvr>
    <a:masterClrMapping/>
  </p:clrMapOvr>
  <p:transition spd="slow" advClick="0">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200"/>
          </a:xfrm>
        </p:spPr>
        <p:txBody>
          <a:bodyPr/>
          <a:lstStyle/>
          <a:p>
            <a:pPr algn="just"/>
            <a:r>
              <a:rPr lang="en-US"/>
              <a:t>Làm đồ dùng dạy học mới, bài giảng điện tử</a:t>
            </a:r>
            <a:endParaRPr lang="en-US" sz="2400"/>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2" name="Rectangle 1"/>
          <p:cNvSpPr/>
          <p:nvPr/>
        </p:nvSpPr>
        <p:spPr>
          <a:xfrm>
            <a:off x="197892" y="1371601"/>
            <a:ext cx="8786316" cy="3539430"/>
          </a:xfrm>
          <a:prstGeom prst="rect">
            <a:avLst/>
          </a:prstGeom>
        </p:spPr>
        <p:txBody>
          <a:bodyPr wrap="square">
            <a:spAutoFit/>
          </a:bodyPr>
          <a:lstStyle/>
          <a:p>
            <a:pPr algn="just"/>
            <a:r>
              <a:rPr lang="vi-VN" sz="2800"/>
              <a:t>+ Khoa Kinh tế: 19 bài giảng điện tử (các tổ bộ môn đều có)</a:t>
            </a:r>
          </a:p>
          <a:p>
            <a:pPr algn="just"/>
            <a:r>
              <a:rPr lang="vi-VN" sz="2800"/>
              <a:t>+ Khoa Khoa học cơ bản: 24 bài giảng điện tử (các tổ bộ môn đều có)</a:t>
            </a:r>
          </a:p>
          <a:p>
            <a:pPr algn="just"/>
            <a:r>
              <a:rPr lang="vi-VN" sz="2800"/>
              <a:t>+ Khoa Lý luận chính trị: 16 bài giảng điện tử (các tổ bộ môn đều có)</a:t>
            </a:r>
          </a:p>
          <a:p>
            <a:pPr algn="just"/>
            <a:r>
              <a:rPr lang="vi-VN" sz="2800"/>
              <a:t>+ Khoa Điện – Điện tử: 3 mô hình: Mô hình bảo trì và sửa chữa máy phay CNC; Mô hình bảo trì và sửa chữa máy Tiện CNC; Bộ thực hành vi xử lý theo hướng kết nối vạn vật. </a:t>
            </a:r>
          </a:p>
        </p:txBody>
      </p:sp>
    </p:spTree>
    <p:extLst>
      <p:ext uri="{BB962C8B-B14F-4D97-AF65-F5344CB8AC3E}">
        <p14:creationId xmlns:p14="http://schemas.microsoft.com/office/powerpoint/2010/main" val="1164053057"/>
      </p:ext>
    </p:extLst>
  </p:cSld>
  <p:clrMapOvr>
    <a:masterClrMapping/>
  </p:clrMapOvr>
  <p:transition spd="slow" advClick="0">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200"/>
          </a:xfrm>
        </p:spPr>
        <p:txBody>
          <a:bodyPr/>
          <a:lstStyle/>
          <a:p>
            <a:pPr algn="just"/>
            <a:r>
              <a:rPr lang="en-US"/>
              <a:t>Làm đồ dùng dạy học mới, bài giảng điện tử</a:t>
            </a:r>
            <a:endParaRPr lang="en-US" sz="2400"/>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2" name="Rectangle 1"/>
          <p:cNvSpPr/>
          <p:nvPr/>
        </p:nvSpPr>
        <p:spPr>
          <a:xfrm>
            <a:off x="197892" y="1371601"/>
            <a:ext cx="8786316" cy="4893647"/>
          </a:xfrm>
          <a:prstGeom prst="rect">
            <a:avLst/>
          </a:prstGeom>
        </p:spPr>
        <p:txBody>
          <a:bodyPr wrap="square">
            <a:spAutoFit/>
          </a:bodyPr>
          <a:lstStyle/>
          <a:p>
            <a:pPr algn="just"/>
            <a:r>
              <a:rPr lang="en-US" sz="2600"/>
              <a:t>+ Tổng số Mô hình thiết bị đào tạo tham gia Hội thi thiết bị đào tạo tự làm cấp Thành phố là 06 thiết bị (trong đó 02 thiết bị đạt giải Nhất, 01 thiết bị đạt giải Nhì và 02 thiết bị đạt giải Khuyến khích). </a:t>
            </a:r>
          </a:p>
          <a:p>
            <a:pPr algn="just"/>
            <a:r>
              <a:rPr lang="en-US" sz="2600"/>
              <a:t>+ Tổng số Mô hình thiết bị đào tạo tham gia Hội thi thiết bị đào tạo tự làm cấp Toàn quốc là 05 thiết bị (trong đó 03 thiết bị đạt giải Nhất, 02 thiết bị đạt giải Nhì).</a:t>
            </a:r>
          </a:p>
          <a:p>
            <a:pPr algn="just"/>
            <a:r>
              <a:rPr lang="en-US" sz="2600"/>
              <a:t>Các mô hình đạt giải cao đã nhận bằng khen của Bộ Lao động – Thương binh và Xã hội, Sở Lao động – Thương binh và Xã hội thành phố khen tặng.</a:t>
            </a:r>
          </a:p>
          <a:p>
            <a:pPr algn="just"/>
            <a:r>
              <a:rPr lang="en-US" sz="2600"/>
              <a:t>Các khoa chưa báo thực hiện chỉ tiêu này: Công nghệ thông tin; Nhiệt lạnh; May thời trang; Lý luận chính trị;</a:t>
            </a:r>
            <a:endParaRPr lang="vi-VN" sz="2600"/>
          </a:p>
        </p:txBody>
      </p:sp>
    </p:spTree>
    <p:extLst>
      <p:ext uri="{BB962C8B-B14F-4D97-AF65-F5344CB8AC3E}">
        <p14:creationId xmlns:p14="http://schemas.microsoft.com/office/powerpoint/2010/main" val="2790085256"/>
      </p:ext>
    </p:extLst>
  </p:cSld>
  <p:clrMapOvr>
    <a:masterClrMapping/>
  </p:clrMapOvr>
  <p:transition spd="slow" advClick="0">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200"/>
          </a:xfrm>
        </p:spPr>
        <p:txBody>
          <a:bodyPr/>
          <a:lstStyle/>
          <a:p>
            <a:pPr algn="just"/>
            <a:r>
              <a:rPr lang="en-US"/>
              <a:t>Tuyển chọn, xét duyệt đề tài Khoa học – Công nghệ</a:t>
            </a:r>
            <a:endParaRPr lang="en-US" sz="2400"/>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2" name="Rectangle 1"/>
          <p:cNvSpPr/>
          <p:nvPr/>
        </p:nvSpPr>
        <p:spPr>
          <a:xfrm>
            <a:off x="197892" y="1371601"/>
            <a:ext cx="8786316" cy="1384995"/>
          </a:xfrm>
          <a:prstGeom prst="rect">
            <a:avLst/>
          </a:prstGeom>
        </p:spPr>
        <p:txBody>
          <a:bodyPr wrap="square">
            <a:spAutoFit/>
          </a:bodyPr>
          <a:lstStyle/>
          <a:p>
            <a:pPr algn="just"/>
            <a:r>
              <a:rPr lang="en-US" sz="2800" i="1" dirty="0" err="1" smtClean="0"/>
              <a:t>Chỉ</a:t>
            </a:r>
            <a:r>
              <a:rPr lang="en-US" sz="2800" i="1" dirty="0" smtClean="0"/>
              <a:t> </a:t>
            </a:r>
            <a:r>
              <a:rPr lang="en-US" sz="2800" i="1" dirty="0" err="1" smtClean="0"/>
              <a:t>tiêu</a:t>
            </a:r>
            <a:r>
              <a:rPr lang="en-US" sz="2800" i="1" dirty="0" smtClean="0"/>
              <a:t> 02 </a:t>
            </a:r>
            <a:r>
              <a:rPr lang="en-US" sz="2800" i="1" dirty="0" err="1" smtClean="0"/>
              <a:t>đề</a:t>
            </a:r>
            <a:r>
              <a:rPr lang="en-US" sz="2800" i="1" dirty="0" smtClean="0"/>
              <a:t> </a:t>
            </a:r>
            <a:r>
              <a:rPr lang="en-US" sz="2800" i="1" dirty="0" err="1" smtClean="0"/>
              <a:t>tài</a:t>
            </a:r>
            <a:r>
              <a:rPr lang="en-US" sz="2800" dirty="0" smtClean="0"/>
              <a:t>: </a:t>
            </a:r>
            <a:r>
              <a:rPr lang="en-US" sz="2800" dirty="0" err="1" smtClean="0"/>
              <a:t>Tổng</a:t>
            </a:r>
            <a:r>
              <a:rPr lang="en-US" sz="2800" dirty="0" smtClean="0"/>
              <a:t> </a:t>
            </a:r>
            <a:r>
              <a:rPr lang="en-US" sz="2800" dirty="0" err="1"/>
              <a:t>số</a:t>
            </a:r>
            <a:r>
              <a:rPr lang="en-US" sz="2800" dirty="0"/>
              <a:t> </a:t>
            </a:r>
            <a:r>
              <a:rPr lang="en-US" sz="2800" dirty="0" err="1"/>
              <a:t>đề</a:t>
            </a:r>
            <a:r>
              <a:rPr lang="en-US" sz="2800" dirty="0"/>
              <a:t> </a:t>
            </a:r>
            <a:r>
              <a:rPr lang="en-US" sz="2800" dirty="0" err="1"/>
              <a:t>tài</a:t>
            </a:r>
            <a:r>
              <a:rPr lang="en-US" sz="2800" dirty="0"/>
              <a:t> KH &amp; CN </a:t>
            </a:r>
            <a:r>
              <a:rPr lang="en-US" sz="2800" dirty="0" err="1"/>
              <a:t>cấp</a:t>
            </a:r>
            <a:r>
              <a:rPr lang="en-US" sz="2800" dirty="0"/>
              <a:t> </a:t>
            </a:r>
            <a:r>
              <a:rPr lang="en-US" sz="2800" dirty="0" err="1"/>
              <a:t>trường</a:t>
            </a:r>
            <a:r>
              <a:rPr lang="en-US" sz="2800" dirty="0"/>
              <a:t> </a:t>
            </a:r>
            <a:r>
              <a:rPr lang="en-US" sz="2800" dirty="0" err="1"/>
              <a:t>năm</a:t>
            </a:r>
            <a:r>
              <a:rPr lang="en-US" sz="2800" dirty="0"/>
              <a:t> </a:t>
            </a:r>
            <a:r>
              <a:rPr lang="en-US" sz="2800" dirty="0" err="1"/>
              <a:t>học</a:t>
            </a:r>
            <a:r>
              <a:rPr lang="en-US" sz="2800" dirty="0"/>
              <a:t> 2018-2019 </a:t>
            </a:r>
            <a:r>
              <a:rPr lang="en-US" sz="2800" dirty="0" err="1"/>
              <a:t>là</a:t>
            </a:r>
            <a:r>
              <a:rPr lang="en-US" sz="2800" dirty="0"/>
              <a:t> </a:t>
            </a:r>
            <a:r>
              <a:rPr lang="en-US" sz="2800" b="1" dirty="0"/>
              <a:t>07</a:t>
            </a:r>
            <a:r>
              <a:rPr lang="en-US" sz="2800" dirty="0"/>
              <a:t> </a:t>
            </a:r>
            <a:r>
              <a:rPr lang="en-US" sz="2800" dirty="0" err="1"/>
              <a:t>đề</a:t>
            </a:r>
            <a:r>
              <a:rPr lang="en-US" sz="2800" dirty="0"/>
              <a:t> </a:t>
            </a:r>
            <a:r>
              <a:rPr lang="en-US" sz="2800" dirty="0" err="1"/>
              <a:t>tài</a:t>
            </a:r>
            <a:r>
              <a:rPr lang="en-US" sz="2800" dirty="0"/>
              <a:t> </a:t>
            </a:r>
            <a:r>
              <a:rPr lang="en-US" sz="2800" dirty="0" err="1"/>
              <a:t>với</a:t>
            </a:r>
            <a:r>
              <a:rPr lang="en-US" sz="2800" dirty="0"/>
              <a:t> </a:t>
            </a:r>
            <a:r>
              <a:rPr lang="en-US" sz="2800" dirty="0" err="1"/>
              <a:t>tổng</a:t>
            </a:r>
            <a:r>
              <a:rPr lang="en-US" sz="2800" dirty="0"/>
              <a:t> </a:t>
            </a:r>
            <a:r>
              <a:rPr lang="en-US" sz="2800" dirty="0" err="1"/>
              <a:t>kinh</a:t>
            </a:r>
            <a:r>
              <a:rPr lang="en-US" sz="2800" dirty="0"/>
              <a:t> </a:t>
            </a:r>
            <a:r>
              <a:rPr lang="en-US" sz="2800" dirty="0" err="1"/>
              <a:t>phí</a:t>
            </a:r>
            <a:r>
              <a:rPr lang="en-US" sz="2800" dirty="0"/>
              <a:t> </a:t>
            </a:r>
            <a:r>
              <a:rPr lang="en-US" sz="2800" b="1" dirty="0"/>
              <a:t>453.919.700</a:t>
            </a:r>
            <a:r>
              <a:rPr lang="en-US" sz="2800" dirty="0"/>
              <a:t> </a:t>
            </a:r>
            <a:r>
              <a:rPr lang="en-US" sz="2800" dirty="0" err="1"/>
              <a:t>đồng</a:t>
            </a:r>
            <a:r>
              <a:rPr lang="en-US" sz="2800" dirty="0"/>
              <a:t> </a:t>
            </a:r>
            <a:r>
              <a:rPr lang="en-US" sz="2800" dirty="0" err="1"/>
              <a:t>và</a:t>
            </a:r>
            <a:r>
              <a:rPr lang="en-US" sz="2800" dirty="0"/>
              <a:t> </a:t>
            </a:r>
            <a:r>
              <a:rPr lang="en-US" sz="2800" b="1" dirty="0"/>
              <a:t>4.040</a:t>
            </a:r>
            <a:r>
              <a:rPr lang="en-US" sz="2800" dirty="0"/>
              <a:t> </a:t>
            </a:r>
            <a:r>
              <a:rPr lang="en-US" sz="2800" dirty="0" err="1"/>
              <a:t>giờ</a:t>
            </a:r>
            <a:r>
              <a:rPr lang="en-US" sz="2800" dirty="0"/>
              <a:t> </a:t>
            </a:r>
            <a:r>
              <a:rPr lang="en-US" sz="2800" dirty="0" err="1"/>
              <a:t>hoạt</a:t>
            </a:r>
            <a:r>
              <a:rPr lang="en-US" sz="2800" dirty="0"/>
              <a:t> </a:t>
            </a:r>
            <a:r>
              <a:rPr lang="en-US" sz="2800" dirty="0" err="1"/>
              <a:t>động</a:t>
            </a:r>
            <a:r>
              <a:rPr lang="en-US" sz="2800" dirty="0"/>
              <a:t> KH &amp; CN, </a:t>
            </a:r>
            <a:r>
              <a:rPr lang="en-US" sz="2800" dirty="0" err="1"/>
              <a:t>vượt</a:t>
            </a:r>
            <a:r>
              <a:rPr lang="en-US" sz="2800" dirty="0"/>
              <a:t> </a:t>
            </a:r>
            <a:r>
              <a:rPr lang="en-US" sz="2800" dirty="0" err="1"/>
              <a:t>chỉ</a:t>
            </a:r>
            <a:r>
              <a:rPr lang="en-US" sz="2800" dirty="0"/>
              <a:t> </a:t>
            </a:r>
            <a:r>
              <a:rPr lang="en-US" sz="2800" dirty="0" err="1"/>
              <a:t>tiêu</a:t>
            </a:r>
            <a:r>
              <a:rPr lang="en-US" sz="2800" dirty="0"/>
              <a:t> </a:t>
            </a:r>
            <a:r>
              <a:rPr lang="en-US" sz="2800" dirty="0" err="1"/>
              <a:t>đề</a:t>
            </a:r>
            <a:r>
              <a:rPr lang="en-US" sz="2800" dirty="0"/>
              <a:t> </a:t>
            </a:r>
            <a:r>
              <a:rPr lang="en-US" sz="2800" dirty="0" err="1"/>
              <a:t>ra</a:t>
            </a:r>
            <a:endParaRPr lang="vi-VN" sz="2600" dirty="0"/>
          </a:p>
        </p:txBody>
      </p:sp>
    </p:spTree>
    <p:extLst>
      <p:ext uri="{BB962C8B-B14F-4D97-AF65-F5344CB8AC3E}">
        <p14:creationId xmlns:p14="http://schemas.microsoft.com/office/powerpoint/2010/main" val="2620194661"/>
      </p:ext>
    </p:extLst>
  </p:cSld>
  <p:clrMapOvr>
    <a:masterClrMapping/>
  </p:clrMapOvr>
  <p:transition spd="slow" advClick="0">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200"/>
          </a:xfrm>
        </p:spPr>
        <p:txBody>
          <a:bodyPr/>
          <a:lstStyle/>
          <a:p>
            <a:pPr algn="just"/>
            <a:r>
              <a:rPr lang="en-US"/>
              <a:t>Các phong trào do công đoàn </a:t>
            </a:r>
            <a:r>
              <a:rPr lang="en-US" smtClean="0"/>
              <a:t>tổ chức: </a:t>
            </a:r>
            <a:endParaRPr lang="en-US" sz="2400"/>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5" name="Rectangle 4"/>
          <p:cNvSpPr/>
          <p:nvPr/>
        </p:nvSpPr>
        <p:spPr>
          <a:xfrm>
            <a:off x="30126" y="1334387"/>
            <a:ext cx="9067800" cy="4493538"/>
          </a:xfrm>
          <a:prstGeom prst="rect">
            <a:avLst/>
          </a:prstGeom>
        </p:spPr>
        <p:txBody>
          <a:bodyPr wrap="square">
            <a:spAutoFit/>
          </a:bodyPr>
          <a:lstStyle/>
          <a:p>
            <a:pPr algn="just"/>
            <a:r>
              <a:rPr lang="en-US" sz="2200" i="1" dirty="0" err="1"/>
              <a:t>Đóng</a:t>
            </a:r>
            <a:r>
              <a:rPr lang="en-US" sz="2200" i="1" dirty="0"/>
              <a:t> </a:t>
            </a:r>
            <a:r>
              <a:rPr lang="en-US" sz="2200" i="1" dirty="0" err="1"/>
              <a:t>góp</a:t>
            </a:r>
            <a:r>
              <a:rPr lang="en-US" sz="2200" i="1" dirty="0"/>
              <a:t> </a:t>
            </a:r>
            <a:r>
              <a:rPr lang="en-US" sz="2200" i="1" dirty="0" err="1"/>
              <a:t>quỹ</a:t>
            </a:r>
            <a:r>
              <a:rPr lang="en-US" sz="2200" i="1" dirty="0"/>
              <a:t> </a:t>
            </a:r>
            <a:r>
              <a:rPr lang="en-US" sz="2200" i="1" dirty="0" err="1"/>
              <a:t>phụng</a:t>
            </a:r>
            <a:r>
              <a:rPr lang="en-US" sz="2200" i="1" dirty="0"/>
              <a:t> </a:t>
            </a:r>
            <a:r>
              <a:rPr lang="en-US" sz="2200" i="1" dirty="0" err="1"/>
              <a:t>dưỡng</a:t>
            </a:r>
            <a:r>
              <a:rPr lang="en-US" sz="2200" i="1" dirty="0"/>
              <a:t> </a:t>
            </a:r>
            <a:r>
              <a:rPr lang="en-US" sz="2200" i="1" dirty="0" err="1"/>
              <a:t>người</a:t>
            </a:r>
            <a:r>
              <a:rPr lang="en-US" sz="2200" i="1" dirty="0"/>
              <a:t> </a:t>
            </a:r>
            <a:r>
              <a:rPr lang="en-US" sz="2200" i="1" dirty="0" err="1"/>
              <a:t>già</a:t>
            </a:r>
            <a:r>
              <a:rPr lang="en-US" sz="2200" i="1" dirty="0"/>
              <a:t> neo </a:t>
            </a:r>
            <a:r>
              <a:rPr lang="en-US" sz="2200" i="1" dirty="0" err="1"/>
              <a:t>đơn</a:t>
            </a:r>
            <a:r>
              <a:rPr lang="en-US" sz="2200" i="1" dirty="0"/>
              <a:t>, </a:t>
            </a:r>
            <a:r>
              <a:rPr lang="en-US" sz="2200" i="1" dirty="0" err="1"/>
              <a:t>trẻ</a:t>
            </a:r>
            <a:r>
              <a:rPr lang="en-US" sz="2200" i="1" dirty="0"/>
              <a:t> </a:t>
            </a:r>
            <a:r>
              <a:rPr lang="en-US" sz="2200" i="1" dirty="0" err="1"/>
              <a:t>em</a:t>
            </a:r>
            <a:r>
              <a:rPr lang="en-US" sz="2200" i="1" dirty="0"/>
              <a:t> </a:t>
            </a:r>
            <a:r>
              <a:rPr lang="en-US" sz="2200" i="1" dirty="0" err="1"/>
              <a:t>tàn</a:t>
            </a:r>
            <a:r>
              <a:rPr lang="en-US" sz="2200" i="1" dirty="0"/>
              <a:t> </a:t>
            </a:r>
            <a:r>
              <a:rPr lang="en-US" sz="2200" i="1" dirty="0" err="1"/>
              <a:t>tật</a:t>
            </a:r>
            <a:r>
              <a:rPr lang="en-US" sz="2200" dirty="0"/>
              <a:t>: 50.000 </a:t>
            </a:r>
            <a:r>
              <a:rPr lang="en-US" sz="2200" dirty="0" err="1"/>
              <a:t>đồng</a:t>
            </a:r>
            <a:r>
              <a:rPr lang="en-US" sz="2200" dirty="0"/>
              <a:t>/ </a:t>
            </a:r>
            <a:r>
              <a:rPr lang="en-US" sz="2200" dirty="0" err="1"/>
              <a:t>người</a:t>
            </a:r>
            <a:r>
              <a:rPr lang="en-US" sz="2200" dirty="0"/>
              <a:t>/ </a:t>
            </a:r>
            <a:r>
              <a:rPr lang="en-US" sz="2200" dirty="0" err="1" smtClean="0"/>
              <a:t>năm</a:t>
            </a:r>
            <a:r>
              <a:rPr lang="en-US" sz="2200" dirty="0" smtClean="0"/>
              <a:t>; </a:t>
            </a:r>
            <a:r>
              <a:rPr lang="en-US" sz="2200" i="1" dirty="0" err="1" smtClean="0"/>
              <a:t>Đóng</a:t>
            </a:r>
            <a:r>
              <a:rPr lang="en-US" sz="2200" i="1" dirty="0" smtClean="0"/>
              <a:t> </a:t>
            </a:r>
            <a:r>
              <a:rPr lang="en-US" sz="2200" i="1" dirty="0" err="1"/>
              <a:t>góp</a:t>
            </a:r>
            <a:r>
              <a:rPr lang="en-US" sz="2200" i="1" dirty="0"/>
              <a:t> </a:t>
            </a:r>
            <a:r>
              <a:rPr lang="en-US" sz="2200" i="1" dirty="0" err="1"/>
              <a:t>quỹ</a:t>
            </a:r>
            <a:r>
              <a:rPr lang="en-US" sz="2200" i="1" dirty="0"/>
              <a:t> “</a:t>
            </a:r>
            <a:r>
              <a:rPr lang="en-US" sz="2200" i="1" dirty="0" err="1"/>
              <a:t>Vì</a:t>
            </a:r>
            <a:r>
              <a:rPr lang="en-US" sz="2200" i="1" dirty="0"/>
              <a:t> </a:t>
            </a:r>
            <a:r>
              <a:rPr lang="en-US" sz="2200" i="1" dirty="0" err="1"/>
              <a:t>người</a:t>
            </a:r>
            <a:r>
              <a:rPr lang="en-US" sz="2200" i="1" dirty="0"/>
              <a:t> </a:t>
            </a:r>
            <a:r>
              <a:rPr lang="en-US" sz="2200" i="1" dirty="0" err="1"/>
              <a:t>nghèo</a:t>
            </a:r>
            <a:r>
              <a:rPr lang="en-US" sz="2200" dirty="0"/>
              <a:t>”: Theo </a:t>
            </a:r>
            <a:r>
              <a:rPr lang="en-US" sz="2200" dirty="0" err="1"/>
              <a:t>chỉ</a:t>
            </a:r>
            <a:r>
              <a:rPr lang="en-US" sz="2200" dirty="0"/>
              <a:t> </a:t>
            </a:r>
            <a:r>
              <a:rPr lang="en-US" sz="2200" dirty="0" err="1"/>
              <a:t>tiêu</a:t>
            </a:r>
            <a:r>
              <a:rPr lang="en-US" sz="2200" dirty="0"/>
              <a:t> </a:t>
            </a:r>
            <a:r>
              <a:rPr lang="en-US" sz="2200" dirty="0" err="1"/>
              <a:t>phân</a:t>
            </a:r>
            <a:r>
              <a:rPr lang="en-US" sz="2200" dirty="0"/>
              <a:t> </a:t>
            </a:r>
            <a:r>
              <a:rPr lang="en-US" sz="2200" dirty="0" err="1"/>
              <a:t>bổ</a:t>
            </a:r>
            <a:r>
              <a:rPr lang="en-US" sz="2200" dirty="0"/>
              <a:t> </a:t>
            </a:r>
            <a:r>
              <a:rPr lang="en-US" sz="2200" dirty="0" err="1"/>
              <a:t>của</a:t>
            </a:r>
            <a:r>
              <a:rPr lang="en-US" sz="2200" dirty="0"/>
              <a:t> </a:t>
            </a:r>
            <a:r>
              <a:rPr lang="en-US" sz="2200" dirty="0" err="1"/>
              <a:t>Công</a:t>
            </a:r>
            <a:r>
              <a:rPr lang="en-US" sz="2200" dirty="0"/>
              <a:t> </a:t>
            </a:r>
            <a:r>
              <a:rPr lang="en-US" sz="2200" dirty="0" err="1"/>
              <a:t>đoàn</a:t>
            </a:r>
            <a:r>
              <a:rPr lang="en-US" sz="2200" dirty="0"/>
              <a:t> </a:t>
            </a:r>
            <a:r>
              <a:rPr lang="en-US" sz="2200" dirty="0" err="1"/>
              <a:t>Giáo</a:t>
            </a:r>
            <a:r>
              <a:rPr lang="en-US" sz="2200" dirty="0"/>
              <a:t> </a:t>
            </a:r>
            <a:r>
              <a:rPr lang="en-US" sz="2200" dirty="0" err="1"/>
              <a:t>dục</a:t>
            </a:r>
            <a:r>
              <a:rPr lang="en-US" sz="2200" dirty="0"/>
              <a:t> </a:t>
            </a:r>
            <a:r>
              <a:rPr lang="en-US" sz="2200" dirty="0" err="1"/>
              <a:t>Thành</a:t>
            </a:r>
            <a:r>
              <a:rPr lang="en-US" sz="2200" dirty="0"/>
              <a:t> </a:t>
            </a:r>
            <a:r>
              <a:rPr lang="en-US" sz="2200" dirty="0" err="1" smtClean="0"/>
              <a:t>phố</a:t>
            </a:r>
            <a:r>
              <a:rPr lang="en-US" sz="2200" dirty="0" smtClean="0"/>
              <a:t>; </a:t>
            </a:r>
            <a:r>
              <a:rPr lang="en-US" sz="2200" i="1" dirty="0" err="1" smtClean="0"/>
              <a:t>Đóng</a:t>
            </a:r>
            <a:r>
              <a:rPr lang="en-US" sz="2200" i="1" dirty="0" smtClean="0"/>
              <a:t> </a:t>
            </a:r>
            <a:r>
              <a:rPr lang="en-US" sz="2200" i="1" dirty="0" err="1"/>
              <a:t>góp</a:t>
            </a:r>
            <a:r>
              <a:rPr lang="en-US" sz="2200" i="1" dirty="0"/>
              <a:t> </a:t>
            </a:r>
            <a:r>
              <a:rPr lang="en-US" sz="2200" i="1" dirty="0" err="1"/>
              <a:t>quỹ</a:t>
            </a:r>
            <a:r>
              <a:rPr lang="en-US" sz="2200" i="1" dirty="0"/>
              <a:t> </a:t>
            </a:r>
            <a:r>
              <a:rPr lang="en-US" sz="2200" i="1" dirty="0" err="1"/>
              <a:t>học</a:t>
            </a:r>
            <a:r>
              <a:rPr lang="en-US" sz="2200" i="1" dirty="0"/>
              <a:t> </a:t>
            </a:r>
            <a:r>
              <a:rPr lang="en-US" sz="2200" i="1" dirty="0" err="1"/>
              <a:t>bổng</a:t>
            </a:r>
            <a:r>
              <a:rPr lang="en-US" sz="2200" i="1" dirty="0"/>
              <a:t> “</a:t>
            </a:r>
            <a:r>
              <a:rPr lang="en-US" sz="2200" i="1" dirty="0" err="1"/>
              <a:t>Nguyễn</a:t>
            </a:r>
            <a:r>
              <a:rPr lang="en-US" sz="2200" i="1" dirty="0"/>
              <a:t> </a:t>
            </a:r>
            <a:r>
              <a:rPr lang="en-US" sz="2200" i="1" dirty="0" err="1"/>
              <a:t>Đức</a:t>
            </a:r>
            <a:r>
              <a:rPr lang="en-US" sz="2200" i="1" dirty="0"/>
              <a:t> </a:t>
            </a:r>
            <a:r>
              <a:rPr lang="en-US" sz="2200" i="1" dirty="0" err="1"/>
              <a:t>Cảnh</a:t>
            </a:r>
            <a:r>
              <a:rPr lang="en-US" sz="2200" dirty="0"/>
              <a:t>”: 80.000 </a:t>
            </a:r>
            <a:r>
              <a:rPr lang="en-US" sz="2200" dirty="0" err="1" smtClean="0"/>
              <a:t>đồng</a:t>
            </a:r>
            <a:r>
              <a:rPr lang="en-US" sz="2200" dirty="0" smtClean="0"/>
              <a:t>/</a:t>
            </a:r>
            <a:r>
              <a:rPr lang="en-US" sz="2200" dirty="0" err="1" smtClean="0"/>
              <a:t>người</a:t>
            </a:r>
            <a:r>
              <a:rPr lang="en-US" sz="2200" dirty="0" smtClean="0"/>
              <a:t>/</a:t>
            </a:r>
            <a:r>
              <a:rPr lang="en-US" sz="2200" dirty="0" err="1" smtClean="0"/>
              <a:t>năm</a:t>
            </a:r>
            <a:r>
              <a:rPr lang="en-US" sz="2200" dirty="0" smtClean="0"/>
              <a:t>; </a:t>
            </a:r>
            <a:r>
              <a:rPr lang="en-US" sz="2200" i="1" dirty="0" err="1"/>
              <a:t>Tham</a:t>
            </a:r>
            <a:r>
              <a:rPr lang="en-US" sz="2200" i="1" dirty="0"/>
              <a:t> </a:t>
            </a:r>
            <a:r>
              <a:rPr lang="en-US" sz="2200" i="1" dirty="0" err="1"/>
              <a:t>gia</a:t>
            </a:r>
            <a:r>
              <a:rPr lang="en-US" sz="2200" i="1" dirty="0"/>
              <a:t> </a:t>
            </a:r>
            <a:r>
              <a:rPr lang="en-US" sz="2200" i="1" dirty="0" err="1"/>
              <a:t>đầy</a:t>
            </a:r>
            <a:r>
              <a:rPr lang="en-US" sz="2200" i="1" dirty="0"/>
              <a:t> </a:t>
            </a:r>
            <a:r>
              <a:rPr lang="en-US" sz="2200" i="1" dirty="0" err="1"/>
              <a:t>đủ</a:t>
            </a:r>
            <a:r>
              <a:rPr lang="en-US" sz="2200" i="1" dirty="0"/>
              <a:t> </a:t>
            </a:r>
            <a:r>
              <a:rPr lang="en-US" sz="2200" i="1" dirty="0" err="1"/>
              <a:t>các</a:t>
            </a:r>
            <a:r>
              <a:rPr lang="en-US" sz="2200" i="1" dirty="0"/>
              <a:t> </a:t>
            </a:r>
            <a:r>
              <a:rPr lang="en-US" sz="2200" i="1" dirty="0" err="1"/>
              <a:t>chương</a:t>
            </a:r>
            <a:r>
              <a:rPr lang="en-US" sz="2200" i="1" dirty="0"/>
              <a:t> </a:t>
            </a:r>
            <a:r>
              <a:rPr lang="en-US" sz="2200" i="1" dirty="0" err="1"/>
              <a:t>trình</a:t>
            </a:r>
            <a:r>
              <a:rPr lang="en-US" sz="2200" i="1" dirty="0"/>
              <a:t> </a:t>
            </a:r>
            <a:r>
              <a:rPr lang="en-US" sz="2200" i="1" dirty="0" err="1"/>
              <a:t>xã</a:t>
            </a:r>
            <a:r>
              <a:rPr lang="en-US" sz="2200" i="1" dirty="0"/>
              <a:t> </a:t>
            </a:r>
            <a:r>
              <a:rPr lang="en-US" sz="2200" i="1" dirty="0" err="1"/>
              <a:t>hội</a:t>
            </a:r>
            <a:r>
              <a:rPr lang="en-US" sz="2200" i="1" dirty="0"/>
              <a:t> </a:t>
            </a:r>
            <a:r>
              <a:rPr lang="en-US" sz="2200" i="1" dirty="0" err="1"/>
              <a:t>từ</a:t>
            </a:r>
            <a:r>
              <a:rPr lang="en-US" sz="2200" i="1" dirty="0"/>
              <a:t> </a:t>
            </a:r>
            <a:r>
              <a:rPr lang="en-US" sz="2200" i="1" dirty="0" err="1"/>
              <a:t>thiện</a:t>
            </a:r>
            <a:r>
              <a:rPr lang="en-US" sz="2200" i="1" dirty="0"/>
              <a:t> </a:t>
            </a:r>
            <a:r>
              <a:rPr lang="en-US" sz="2200" i="1" dirty="0" err="1"/>
              <a:t>theo</a:t>
            </a:r>
            <a:r>
              <a:rPr lang="en-US" sz="2200" i="1" dirty="0"/>
              <a:t> </a:t>
            </a:r>
            <a:r>
              <a:rPr lang="en-US" sz="2200" i="1" dirty="0" err="1"/>
              <a:t>kế</a:t>
            </a:r>
            <a:r>
              <a:rPr lang="en-US" sz="2200" i="1" dirty="0"/>
              <a:t> </a:t>
            </a:r>
            <a:r>
              <a:rPr lang="en-US" sz="2200" i="1" dirty="0" err="1"/>
              <a:t>hoạch</a:t>
            </a:r>
            <a:r>
              <a:rPr lang="en-US" sz="2200" i="1" dirty="0"/>
              <a:t> </a:t>
            </a:r>
            <a:r>
              <a:rPr lang="en-US" sz="2200" i="1" dirty="0" err="1"/>
              <a:t>của</a:t>
            </a:r>
            <a:r>
              <a:rPr lang="en-US" sz="2200" i="1" dirty="0"/>
              <a:t> </a:t>
            </a:r>
            <a:r>
              <a:rPr lang="en-US" sz="2200" i="1" dirty="0" err="1" smtClean="0"/>
              <a:t>ngành</a:t>
            </a:r>
            <a:r>
              <a:rPr lang="en-US" sz="2200" dirty="0" smtClean="0"/>
              <a:t>; </a:t>
            </a:r>
            <a:r>
              <a:rPr lang="en-US" sz="2200" i="1" dirty="0" err="1"/>
              <a:t>Duy</a:t>
            </a:r>
            <a:r>
              <a:rPr lang="en-US" sz="2200" i="1" dirty="0"/>
              <a:t> </a:t>
            </a:r>
            <a:r>
              <a:rPr lang="en-US" sz="2200" i="1" dirty="0" err="1"/>
              <a:t>trì</a:t>
            </a:r>
            <a:r>
              <a:rPr lang="en-US" sz="2200" i="1" dirty="0"/>
              <a:t> </a:t>
            </a:r>
            <a:r>
              <a:rPr lang="en-US" sz="2200" i="1" dirty="0" err="1"/>
              <a:t>tốt</a:t>
            </a:r>
            <a:r>
              <a:rPr lang="en-US" sz="2200" i="1" dirty="0"/>
              <a:t> </a:t>
            </a:r>
            <a:r>
              <a:rPr lang="en-US" sz="2200" i="1" dirty="0" err="1"/>
              <a:t>mức</a:t>
            </a:r>
            <a:r>
              <a:rPr lang="en-US" sz="2200" i="1" dirty="0"/>
              <a:t> </a:t>
            </a:r>
            <a:r>
              <a:rPr lang="en-US" sz="2200" i="1" dirty="0" err="1"/>
              <a:t>thưởng</a:t>
            </a:r>
            <a:r>
              <a:rPr lang="en-US" sz="2200" i="1" dirty="0"/>
              <a:t> </a:t>
            </a:r>
            <a:r>
              <a:rPr lang="en-US" sz="2200" i="1" dirty="0" err="1"/>
              <a:t>và</a:t>
            </a:r>
            <a:r>
              <a:rPr lang="en-US" sz="2200" i="1" dirty="0"/>
              <a:t> </a:t>
            </a:r>
            <a:r>
              <a:rPr lang="en-US" sz="2200" i="1" dirty="0" err="1"/>
              <a:t>trợ</a:t>
            </a:r>
            <a:r>
              <a:rPr lang="en-US" sz="2200" i="1" dirty="0"/>
              <a:t> </a:t>
            </a:r>
            <a:r>
              <a:rPr lang="en-US" sz="2200" i="1" dirty="0" err="1"/>
              <a:t>cấp</a:t>
            </a:r>
            <a:r>
              <a:rPr lang="en-US" sz="2200" i="1" dirty="0"/>
              <a:t> </a:t>
            </a:r>
            <a:r>
              <a:rPr lang="en-US" sz="2200" i="1" dirty="0" err="1"/>
              <a:t>dành</a:t>
            </a:r>
            <a:r>
              <a:rPr lang="en-US" sz="2200" i="1" dirty="0"/>
              <a:t> </a:t>
            </a:r>
            <a:r>
              <a:rPr lang="en-US" sz="2200" i="1" dirty="0" err="1"/>
              <a:t>cho</a:t>
            </a:r>
            <a:r>
              <a:rPr lang="en-US" sz="2200" i="1" dirty="0"/>
              <a:t> </a:t>
            </a:r>
            <a:r>
              <a:rPr lang="en-US" sz="2200" i="1" dirty="0" err="1"/>
              <a:t>học</a:t>
            </a:r>
            <a:r>
              <a:rPr lang="en-US" sz="2200" i="1" dirty="0"/>
              <a:t> </a:t>
            </a:r>
            <a:r>
              <a:rPr lang="en-US" sz="2200" i="1" dirty="0" err="1"/>
              <a:t>sinh</a:t>
            </a:r>
            <a:r>
              <a:rPr lang="en-US" sz="2200" i="1" dirty="0"/>
              <a:t>, </a:t>
            </a:r>
            <a:r>
              <a:rPr lang="en-US" sz="2200" i="1" dirty="0" err="1"/>
              <a:t>sinh</a:t>
            </a:r>
            <a:r>
              <a:rPr lang="en-US" sz="2200" i="1" dirty="0"/>
              <a:t> </a:t>
            </a:r>
            <a:r>
              <a:rPr lang="en-US" sz="2200" i="1" dirty="0" err="1"/>
              <a:t>viên</a:t>
            </a:r>
            <a:r>
              <a:rPr lang="en-US" sz="2200" i="1" dirty="0"/>
              <a:t> </a:t>
            </a:r>
            <a:r>
              <a:rPr lang="en-US" sz="2200" i="1" dirty="0" err="1"/>
              <a:t>giỏi</a:t>
            </a:r>
            <a:r>
              <a:rPr lang="en-US" sz="2200" i="1" dirty="0"/>
              <a:t> </a:t>
            </a:r>
            <a:r>
              <a:rPr lang="en-US" sz="2200" i="1" dirty="0" err="1"/>
              <a:t>và</a:t>
            </a:r>
            <a:r>
              <a:rPr lang="en-US" sz="2200" i="1" dirty="0"/>
              <a:t> </a:t>
            </a:r>
            <a:r>
              <a:rPr lang="en-US" sz="2200" i="1" dirty="0" err="1"/>
              <a:t>học</a:t>
            </a:r>
            <a:r>
              <a:rPr lang="en-US" sz="2200" i="1" dirty="0"/>
              <a:t> </a:t>
            </a:r>
            <a:r>
              <a:rPr lang="en-US" sz="2200" i="1" dirty="0" err="1"/>
              <a:t>sinh</a:t>
            </a:r>
            <a:r>
              <a:rPr lang="en-US" sz="2200" i="1" dirty="0"/>
              <a:t>, </a:t>
            </a:r>
            <a:r>
              <a:rPr lang="en-US" sz="2200" i="1" dirty="0" err="1"/>
              <a:t>sinh</a:t>
            </a:r>
            <a:r>
              <a:rPr lang="en-US" sz="2200" i="1" dirty="0"/>
              <a:t> </a:t>
            </a:r>
            <a:r>
              <a:rPr lang="en-US" sz="2200" i="1" dirty="0" err="1"/>
              <a:t>viên</a:t>
            </a:r>
            <a:r>
              <a:rPr lang="en-US" sz="2200" i="1" dirty="0"/>
              <a:t> </a:t>
            </a:r>
            <a:r>
              <a:rPr lang="en-US" sz="2200" i="1" dirty="0" err="1"/>
              <a:t>có</a:t>
            </a:r>
            <a:r>
              <a:rPr lang="en-US" sz="2200" i="1" dirty="0"/>
              <a:t> </a:t>
            </a:r>
            <a:r>
              <a:rPr lang="en-US" sz="2200" i="1" dirty="0" err="1"/>
              <a:t>hoàn</a:t>
            </a:r>
            <a:r>
              <a:rPr lang="en-US" sz="2200" i="1" dirty="0"/>
              <a:t> </a:t>
            </a:r>
            <a:r>
              <a:rPr lang="en-US" sz="2200" i="1" dirty="0" err="1"/>
              <a:t>cảnh</a:t>
            </a:r>
            <a:r>
              <a:rPr lang="en-US" sz="2200" i="1" dirty="0"/>
              <a:t> </a:t>
            </a:r>
            <a:r>
              <a:rPr lang="en-US" sz="2200" i="1" dirty="0" err="1"/>
              <a:t>khó</a:t>
            </a:r>
            <a:r>
              <a:rPr lang="en-US" sz="2200" i="1" dirty="0"/>
              <a:t> </a:t>
            </a:r>
            <a:r>
              <a:rPr lang="en-US" sz="2200" i="1" dirty="0" smtClean="0"/>
              <a:t>khan</a:t>
            </a:r>
            <a:r>
              <a:rPr lang="en-US" sz="2200" dirty="0" smtClean="0"/>
              <a:t>; </a:t>
            </a:r>
          </a:p>
          <a:p>
            <a:pPr algn="just"/>
            <a:r>
              <a:rPr lang="en-US" sz="2200" i="1" dirty="0" err="1" smtClean="0"/>
              <a:t>Tổ</a:t>
            </a:r>
            <a:r>
              <a:rPr lang="en-US" sz="2200" i="1" dirty="0" smtClean="0"/>
              <a:t> </a:t>
            </a:r>
            <a:r>
              <a:rPr lang="en-US" sz="2200" i="1" dirty="0" err="1"/>
              <a:t>chức</a:t>
            </a:r>
            <a:r>
              <a:rPr lang="en-US" sz="2200" i="1" dirty="0"/>
              <a:t> </a:t>
            </a:r>
            <a:r>
              <a:rPr lang="en-US" sz="2200" i="1" dirty="0" err="1"/>
              <a:t>hoạt</a:t>
            </a:r>
            <a:r>
              <a:rPr lang="en-US" sz="2200" i="1" dirty="0"/>
              <a:t> </a:t>
            </a:r>
            <a:r>
              <a:rPr lang="en-US" sz="2200" i="1" dirty="0" err="1"/>
              <a:t>động</a:t>
            </a:r>
            <a:r>
              <a:rPr lang="en-US" sz="2200" i="1" dirty="0"/>
              <a:t> </a:t>
            </a:r>
            <a:r>
              <a:rPr lang="en-US" sz="2200" i="1" dirty="0" err="1"/>
              <a:t>văn</a:t>
            </a:r>
            <a:r>
              <a:rPr lang="en-US" sz="2200" i="1" dirty="0"/>
              <a:t> - </a:t>
            </a:r>
            <a:r>
              <a:rPr lang="en-US" sz="2200" i="1" dirty="0" err="1"/>
              <a:t>thể</a:t>
            </a:r>
            <a:r>
              <a:rPr lang="en-US" sz="2200" i="1" dirty="0"/>
              <a:t> - </a:t>
            </a:r>
            <a:r>
              <a:rPr lang="en-US" sz="2200" i="1" dirty="0" err="1"/>
              <a:t>mỹ</a:t>
            </a:r>
            <a:r>
              <a:rPr lang="en-US" sz="2200" i="1" dirty="0"/>
              <a:t> </a:t>
            </a:r>
            <a:r>
              <a:rPr lang="en-US" sz="2200" i="1" dirty="0" err="1"/>
              <a:t>trong</a:t>
            </a:r>
            <a:r>
              <a:rPr lang="en-US" sz="2200" i="1" dirty="0"/>
              <a:t> </a:t>
            </a:r>
            <a:r>
              <a:rPr lang="en-US" sz="2200" i="1" dirty="0" err="1"/>
              <a:t>các</a:t>
            </a:r>
            <a:r>
              <a:rPr lang="en-US" sz="2200" i="1" dirty="0"/>
              <a:t> </a:t>
            </a:r>
            <a:r>
              <a:rPr lang="en-US" sz="2200" i="1" dirty="0" err="1"/>
              <a:t>ngày</a:t>
            </a:r>
            <a:r>
              <a:rPr lang="en-US" sz="2200" i="1" dirty="0"/>
              <a:t> </a:t>
            </a:r>
            <a:r>
              <a:rPr lang="en-US" sz="2200" i="1" dirty="0" err="1"/>
              <a:t>lễ</a:t>
            </a:r>
            <a:r>
              <a:rPr lang="en-US" sz="2200" i="1" dirty="0"/>
              <a:t> </a:t>
            </a:r>
            <a:r>
              <a:rPr lang="en-US" sz="2200" i="1" dirty="0" err="1" smtClean="0"/>
              <a:t>lớn</a:t>
            </a:r>
            <a:r>
              <a:rPr lang="en-US" sz="2200" dirty="0" smtClean="0"/>
              <a:t>: </a:t>
            </a:r>
            <a:r>
              <a:rPr lang="en-US" sz="2200" dirty="0" err="1" smtClean="0"/>
              <a:t>Tham</a:t>
            </a:r>
            <a:r>
              <a:rPr lang="en-US" sz="2200" dirty="0" smtClean="0"/>
              <a:t> </a:t>
            </a:r>
            <a:r>
              <a:rPr lang="en-US" sz="2200" dirty="0" err="1"/>
              <a:t>gia</a:t>
            </a:r>
            <a:r>
              <a:rPr lang="en-US" sz="2200" dirty="0"/>
              <a:t> </a:t>
            </a:r>
            <a:r>
              <a:rPr lang="en-US" sz="2200" dirty="0" err="1"/>
              <a:t>các</a:t>
            </a:r>
            <a:r>
              <a:rPr lang="en-US" sz="2200" dirty="0"/>
              <a:t> </a:t>
            </a:r>
            <a:r>
              <a:rPr lang="en-US" sz="2200" dirty="0" err="1"/>
              <a:t>phong</a:t>
            </a:r>
            <a:r>
              <a:rPr lang="en-US" sz="2200" dirty="0"/>
              <a:t> </a:t>
            </a:r>
            <a:r>
              <a:rPr lang="en-US" sz="2200" dirty="0" err="1"/>
              <a:t>trào</a:t>
            </a:r>
            <a:r>
              <a:rPr lang="en-US" sz="2200" dirty="0"/>
              <a:t> do </a:t>
            </a:r>
            <a:r>
              <a:rPr lang="en-US" sz="2200" dirty="0" err="1"/>
              <a:t>công</a:t>
            </a:r>
            <a:r>
              <a:rPr lang="en-US" sz="2200" dirty="0"/>
              <a:t> </a:t>
            </a:r>
            <a:r>
              <a:rPr lang="en-US" sz="2200" dirty="0" err="1"/>
              <a:t>đoàn</a:t>
            </a:r>
            <a:r>
              <a:rPr lang="en-US" sz="2200" dirty="0"/>
              <a:t> </a:t>
            </a:r>
            <a:r>
              <a:rPr lang="en-US" sz="2200" dirty="0" err="1"/>
              <a:t>ngành</a:t>
            </a:r>
            <a:r>
              <a:rPr lang="en-US" sz="2200" dirty="0"/>
              <a:t> </a:t>
            </a:r>
            <a:r>
              <a:rPr lang="en-US" sz="2200" dirty="0" err="1"/>
              <a:t>tổ</a:t>
            </a:r>
            <a:r>
              <a:rPr lang="en-US" sz="2200" dirty="0"/>
              <a:t> </a:t>
            </a:r>
            <a:r>
              <a:rPr lang="en-US" sz="2200" dirty="0" err="1" smtClean="0"/>
              <a:t>chức</a:t>
            </a:r>
            <a:r>
              <a:rPr lang="en-US" sz="2200" dirty="0" smtClean="0"/>
              <a:t>; </a:t>
            </a:r>
            <a:r>
              <a:rPr lang="en-US" sz="2200" dirty="0" err="1"/>
              <a:t>Hội</a:t>
            </a:r>
            <a:r>
              <a:rPr lang="en-US" sz="2200" dirty="0"/>
              <a:t> </a:t>
            </a:r>
            <a:r>
              <a:rPr lang="en-US" sz="2200" dirty="0" err="1"/>
              <a:t>thao</a:t>
            </a:r>
            <a:r>
              <a:rPr lang="en-US" sz="2200" dirty="0"/>
              <a:t> </a:t>
            </a:r>
            <a:r>
              <a:rPr lang="en-US" sz="2200" dirty="0" err="1"/>
              <a:t>truyền</a:t>
            </a:r>
            <a:r>
              <a:rPr lang="en-US" sz="2200" dirty="0"/>
              <a:t> </a:t>
            </a:r>
            <a:r>
              <a:rPr lang="en-US" sz="2200" dirty="0" err="1"/>
              <a:t>thống</a:t>
            </a:r>
            <a:r>
              <a:rPr lang="en-US" sz="2200" dirty="0"/>
              <a:t> </a:t>
            </a:r>
            <a:r>
              <a:rPr lang="en-US" sz="2200" dirty="0" err="1"/>
              <a:t>ngành</a:t>
            </a:r>
            <a:r>
              <a:rPr lang="en-US" sz="2200" dirty="0"/>
              <a:t> </a:t>
            </a:r>
            <a:r>
              <a:rPr lang="en-US" sz="2200" dirty="0" err="1"/>
              <a:t>giáo</a:t>
            </a:r>
            <a:r>
              <a:rPr lang="en-US" sz="2200" dirty="0"/>
              <a:t> </a:t>
            </a:r>
            <a:r>
              <a:rPr lang="en-US" sz="2200" dirty="0" err="1"/>
              <a:t>dục</a:t>
            </a:r>
            <a:r>
              <a:rPr lang="en-US" sz="2200" dirty="0"/>
              <a:t>, </a:t>
            </a:r>
            <a:r>
              <a:rPr lang="en-US" sz="2200" dirty="0" err="1"/>
              <a:t>giải</a:t>
            </a:r>
            <a:r>
              <a:rPr lang="en-US" sz="2200" dirty="0"/>
              <a:t> </a:t>
            </a:r>
            <a:r>
              <a:rPr lang="en-US" sz="2200" dirty="0" err="1"/>
              <a:t>bóng</a:t>
            </a:r>
            <a:r>
              <a:rPr lang="en-US" sz="2200" dirty="0"/>
              <a:t> </a:t>
            </a:r>
            <a:r>
              <a:rPr lang="en-US" sz="2200" dirty="0" err="1"/>
              <a:t>đá</a:t>
            </a:r>
            <a:r>
              <a:rPr lang="en-US" sz="2200" dirty="0"/>
              <a:t> Futsal </a:t>
            </a:r>
            <a:r>
              <a:rPr lang="en-US" sz="2200" dirty="0" err="1"/>
              <a:t>nam</a:t>
            </a:r>
            <a:r>
              <a:rPr lang="en-US" sz="2200" dirty="0"/>
              <a:t>, </a:t>
            </a:r>
            <a:r>
              <a:rPr lang="en-US" sz="2200" dirty="0" err="1"/>
              <a:t>nữ</a:t>
            </a:r>
            <a:r>
              <a:rPr lang="en-US" sz="2200" dirty="0"/>
              <a:t>, </a:t>
            </a:r>
            <a:r>
              <a:rPr lang="en-US" sz="2200" dirty="0" err="1"/>
              <a:t>Hội</a:t>
            </a:r>
            <a:r>
              <a:rPr lang="en-US" sz="2200" dirty="0"/>
              <a:t> </a:t>
            </a:r>
            <a:r>
              <a:rPr lang="en-US" sz="2200" dirty="0" err="1"/>
              <a:t>thi</a:t>
            </a:r>
            <a:r>
              <a:rPr lang="en-US" sz="2200" dirty="0"/>
              <a:t> </a:t>
            </a:r>
            <a:r>
              <a:rPr lang="en-US" sz="2200" dirty="0" err="1"/>
              <a:t>ẩm</a:t>
            </a:r>
            <a:r>
              <a:rPr lang="en-US" sz="2200" dirty="0"/>
              <a:t> </a:t>
            </a:r>
            <a:r>
              <a:rPr lang="en-US" sz="2200" dirty="0" err="1"/>
              <a:t>thực</a:t>
            </a:r>
            <a:r>
              <a:rPr lang="en-US" sz="2200" dirty="0"/>
              <a:t> 3 </a:t>
            </a:r>
            <a:r>
              <a:rPr lang="en-US" sz="2200" dirty="0" err="1"/>
              <a:t>miền</a:t>
            </a:r>
            <a:r>
              <a:rPr lang="en-US" sz="2200" dirty="0"/>
              <a:t>… </a:t>
            </a:r>
            <a:r>
              <a:rPr lang="en-US" sz="2200" dirty="0" err="1"/>
              <a:t>chào</a:t>
            </a:r>
            <a:r>
              <a:rPr lang="en-US" sz="2200" dirty="0"/>
              <a:t> </a:t>
            </a:r>
            <a:r>
              <a:rPr lang="en-US" sz="2200" dirty="0" err="1"/>
              <a:t>mừng</a:t>
            </a:r>
            <a:r>
              <a:rPr lang="en-US" sz="2200" dirty="0"/>
              <a:t> </a:t>
            </a:r>
            <a:r>
              <a:rPr lang="en-US" sz="2200" dirty="0" err="1"/>
              <a:t>ngày</a:t>
            </a:r>
            <a:r>
              <a:rPr lang="en-US" sz="2200" dirty="0"/>
              <a:t> </a:t>
            </a:r>
            <a:r>
              <a:rPr lang="en-US" sz="2200" dirty="0" err="1"/>
              <a:t>Nhà</a:t>
            </a:r>
            <a:r>
              <a:rPr lang="en-US" sz="2200" dirty="0"/>
              <a:t> </a:t>
            </a:r>
            <a:r>
              <a:rPr lang="en-US" sz="2200" dirty="0" err="1"/>
              <a:t>giáo</a:t>
            </a:r>
            <a:r>
              <a:rPr lang="en-US" sz="2200" dirty="0"/>
              <a:t> </a:t>
            </a:r>
            <a:r>
              <a:rPr lang="en-US" sz="2200" dirty="0" err="1"/>
              <a:t>Việt</a:t>
            </a:r>
            <a:r>
              <a:rPr lang="en-US" sz="2200" dirty="0"/>
              <a:t> Nam </a:t>
            </a:r>
            <a:r>
              <a:rPr lang="en-US" sz="2200" dirty="0" smtClean="0"/>
              <a:t>20/11; </a:t>
            </a:r>
            <a:r>
              <a:rPr lang="en-US" sz="2200" i="1" dirty="0" err="1" smtClean="0"/>
              <a:t>Tổ</a:t>
            </a:r>
            <a:r>
              <a:rPr lang="en-US" sz="2200" i="1" dirty="0" smtClean="0"/>
              <a:t> </a:t>
            </a:r>
            <a:r>
              <a:rPr lang="en-US" sz="2200" i="1" dirty="0" err="1"/>
              <a:t>chức</a:t>
            </a:r>
            <a:r>
              <a:rPr lang="en-US" sz="2200" i="1" dirty="0"/>
              <a:t> </a:t>
            </a:r>
            <a:r>
              <a:rPr lang="en-US" sz="2200" i="1" dirty="0" err="1"/>
              <a:t>và</a:t>
            </a:r>
            <a:r>
              <a:rPr lang="en-US" sz="2200" i="1" dirty="0"/>
              <a:t> </a:t>
            </a:r>
            <a:r>
              <a:rPr lang="en-US" sz="2200" i="1" dirty="0" err="1"/>
              <a:t>tham</a:t>
            </a:r>
            <a:r>
              <a:rPr lang="en-US" sz="2200" i="1" dirty="0"/>
              <a:t> </a:t>
            </a:r>
            <a:r>
              <a:rPr lang="en-US" sz="2200" i="1" dirty="0" err="1"/>
              <a:t>gia</a:t>
            </a:r>
            <a:r>
              <a:rPr lang="en-US" sz="2200" i="1" dirty="0"/>
              <a:t> </a:t>
            </a:r>
            <a:r>
              <a:rPr lang="en-US" sz="2200" i="1" dirty="0" err="1"/>
              <a:t>các</a:t>
            </a:r>
            <a:r>
              <a:rPr lang="en-US" sz="2200" i="1" dirty="0"/>
              <a:t> </a:t>
            </a:r>
            <a:r>
              <a:rPr lang="en-US" sz="2200" i="1" dirty="0" err="1"/>
              <a:t>Hội</a:t>
            </a:r>
            <a:r>
              <a:rPr lang="en-US" sz="2200" i="1" dirty="0"/>
              <a:t> </a:t>
            </a:r>
            <a:r>
              <a:rPr lang="en-US" sz="2200" i="1" dirty="0" err="1"/>
              <a:t>thao</a:t>
            </a:r>
            <a:r>
              <a:rPr lang="en-US" sz="2200" i="1" dirty="0"/>
              <a:t> </a:t>
            </a:r>
            <a:r>
              <a:rPr lang="en-US" sz="2200" i="1" dirty="0" err="1"/>
              <a:t>cụm</a:t>
            </a:r>
            <a:r>
              <a:rPr lang="en-US" sz="2200" i="1" dirty="0"/>
              <a:t> </a:t>
            </a:r>
            <a:r>
              <a:rPr lang="en-US" sz="2200" i="1" dirty="0" err="1"/>
              <a:t>công</a:t>
            </a:r>
            <a:r>
              <a:rPr lang="en-US" sz="2200" i="1" dirty="0"/>
              <a:t> </a:t>
            </a:r>
            <a:r>
              <a:rPr lang="en-US" sz="2200" i="1" dirty="0" err="1" smtClean="0"/>
              <a:t>đoàn</a:t>
            </a:r>
            <a:r>
              <a:rPr lang="en-US" sz="2200" i="1" dirty="0" smtClean="0"/>
              <a:t>, </a:t>
            </a:r>
            <a:r>
              <a:rPr lang="en-US" sz="2200" i="1" dirty="0" err="1"/>
              <a:t>khối</a:t>
            </a:r>
            <a:r>
              <a:rPr lang="en-US" sz="2200" i="1" dirty="0"/>
              <a:t> </a:t>
            </a:r>
            <a:r>
              <a:rPr lang="en-US" sz="2200" i="1" dirty="0" err="1" smtClean="0"/>
              <a:t>thi</a:t>
            </a:r>
            <a:r>
              <a:rPr lang="en-US" sz="2200" i="1" dirty="0" smtClean="0"/>
              <a:t> </a:t>
            </a:r>
            <a:r>
              <a:rPr lang="en-US" sz="2200" i="1" dirty="0" err="1" smtClean="0"/>
              <a:t>đua</a:t>
            </a:r>
            <a:r>
              <a:rPr lang="en-US" sz="2200" i="1" dirty="0" smtClean="0"/>
              <a:t> (</a:t>
            </a:r>
            <a:r>
              <a:rPr lang="en-US" sz="2200" i="1" dirty="0" err="1" smtClean="0"/>
              <a:t>Sở</a:t>
            </a:r>
            <a:r>
              <a:rPr lang="en-US" sz="2200" i="1" dirty="0" smtClean="0"/>
              <a:t> </a:t>
            </a:r>
            <a:r>
              <a:rPr lang="en-US" sz="2200" i="1" dirty="0" err="1"/>
              <a:t>Giáo</a:t>
            </a:r>
            <a:r>
              <a:rPr lang="en-US" sz="2200" i="1" dirty="0"/>
              <a:t> </a:t>
            </a:r>
            <a:r>
              <a:rPr lang="en-US" sz="2200" i="1" dirty="0" err="1"/>
              <a:t>dục</a:t>
            </a:r>
            <a:r>
              <a:rPr lang="en-US" sz="2200" i="1" dirty="0"/>
              <a:t> </a:t>
            </a:r>
            <a:r>
              <a:rPr lang="en-US" sz="2200" i="1" dirty="0" err="1"/>
              <a:t>và</a:t>
            </a:r>
            <a:r>
              <a:rPr lang="en-US" sz="2200" i="1" dirty="0"/>
              <a:t> </a:t>
            </a:r>
            <a:r>
              <a:rPr lang="en-US" sz="2200" i="1" dirty="0" err="1"/>
              <a:t>Đào</a:t>
            </a:r>
            <a:r>
              <a:rPr lang="en-US" sz="2200" i="1" dirty="0"/>
              <a:t> </a:t>
            </a:r>
            <a:r>
              <a:rPr lang="en-US" sz="2200" i="1" dirty="0" err="1"/>
              <a:t>tạo</a:t>
            </a:r>
            <a:r>
              <a:rPr lang="en-US" sz="2200" i="1" dirty="0"/>
              <a:t>, </a:t>
            </a:r>
            <a:r>
              <a:rPr lang="en-US" sz="2200" i="1" dirty="0" err="1"/>
              <a:t>Sở</a:t>
            </a:r>
            <a:r>
              <a:rPr lang="en-US" sz="2200" i="1" dirty="0"/>
              <a:t> Lao </a:t>
            </a:r>
            <a:r>
              <a:rPr lang="en-US" sz="2200" i="1" dirty="0" err="1"/>
              <a:t>động</a:t>
            </a:r>
            <a:r>
              <a:rPr lang="en-US" sz="2200" i="1" dirty="0"/>
              <a:t> – </a:t>
            </a:r>
            <a:r>
              <a:rPr lang="en-US" sz="2200" i="1" dirty="0" err="1"/>
              <a:t>Thương</a:t>
            </a:r>
            <a:r>
              <a:rPr lang="en-US" sz="2200" i="1" dirty="0"/>
              <a:t> </a:t>
            </a:r>
            <a:r>
              <a:rPr lang="en-US" sz="2200" i="1" dirty="0" err="1"/>
              <a:t>binh</a:t>
            </a:r>
            <a:r>
              <a:rPr lang="en-US" sz="2200" i="1" dirty="0"/>
              <a:t> </a:t>
            </a:r>
            <a:r>
              <a:rPr lang="en-US" sz="2200" i="1" dirty="0" err="1"/>
              <a:t>và</a:t>
            </a:r>
            <a:r>
              <a:rPr lang="en-US" sz="2200" i="1" dirty="0"/>
              <a:t> </a:t>
            </a:r>
            <a:r>
              <a:rPr lang="en-US" sz="2200" i="1" dirty="0" err="1"/>
              <a:t>Xã</a:t>
            </a:r>
            <a:r>
              <a:rPr lang="en-US" sz="2200" i="1" dirty="0"/>
              <a:t> </a:t>
            </a:r>
            <a:r>
              <a:rPr lang="en-US" sz="2200" i="1" dirty="0" err="1"/>
              <a:t>hội</a:t>
            </a:r>
            <a:r>
              <a:rPr lang="en-US" sz="2200" i="1" dirty="0" smtClean="0"/>
              <a:t>);</a:t>
            </a:r>
            <a:r>
              <a:rPr lang="en-US" sz="2200" dirty="0" err="1" smtClean="0"/>
              <a:t>Vận</a:t>
            </a:r>
            <a:r>
              <a:rPr lang="en-US" sz="2200" dirty="0" smtClean="0"/>
              <a:t> </a:t>
            </a:r>
            <a:r>
              <a:rPr lang="en-US" sz="2200" dirty="0" err="1"/>
              <a:t>động</a:t>
            </a:r>
            <a:r>
              <a:rPr lang="en-US" sz="2200" dirty="0"/>
              <a:t> </a:t>
            </a:r>
            <a:r>
              <a:rPr lang="en-US" sz="2200" dirty="0" err="1"/>
              <a:t>công</a:t>
            </a:r>
            <a:r>
              <a:rPr lang="en-US" sz="2200" dirty="0"/>
              <a:t> </a:t>
            </a:r>
            <a:r>
              <a:rPr lang="en-US" sz="2200" dirty="0" err="1"/>
              <a:t>đoàn</a:t>
            </a:r>
            <a:r>
              <a:rPr lang="en-US" sz="2200" dirty="0"/>
              <a:t> </a:t>
            </a:r>
            <a:r>
              <a:rPr lang="en-US" sz="2200" dirty="0" err="1"/>
              <a:t>viên</a:t>
            </a:r>
            <a:r>
              <a:rPr lang="en-US" sz="2200" dirty="0"/>
              <a:t> </a:t>
            </a:r>
            <a:r>
              <a:rPr lang="en-US" sz="2200" dirty="0" err="1"/>
              <a:t>nữ</a:t>
            </a:r>
            <a:r>
              <a:rPr lang="en-US" sz="2200" dirty="0"/>
              <a:t> </a:t>
            </a:r>
            <a:r>
              <a:rPr lang="en-US" sz="2200" dirty="0" err="1"/>
              <a:t>tích</a:t>
            </a:r>
            <a:r>
              <a:rPr lang="en-US" sz="2200" dirty="0"/>
              <a:t> </a:t>
            </a:r>
            <a:r>
              <a:rPr lang="en-US" sz="2200" dirty="0" err="1"/>
              <a:t>cực</a:t>
            </a:r>
            <a:r>
              <a:rPr lang="en-US" sz="2200" dirty="0"/>
              <a:t> </a:t>
            </a:r>
            <a:r>
              <a:rPr lang="en-US" sz="2200" dirty="0" err="1"/>
              <a:t>hưởng</a:t>
            </a:r>
            <a:r>
              <a:rPr lang="en-US" sz="2200" dirty="0"/>
              <a:t> </a:t>
            </a:r>
            <a:r>
              <a:rPr lang="en-US" sz="2200" dirty="0" err="1"/>
              <a:t>ứng</a:t>
            </a:r>
            <a:r>
              <a:rPr lang="en-US" sz="2200" dirty="0"/>
              <a:t> </a:t>
            </a:r>
            <a:r>
              <a:rPr lang="en-US" sz="2200" dirty="0" err="1"/>
              <a:t>mặc</a:t>
            </a:r>
            <a:r>
              <a:rPr lang="en-US" sz="2200" dirty="0"/>
              <a:t> </a:t>
            </a:r>
            <a:r>
              <a:rPr lang="en-US" sz="2200" dirty="0" err="1"/>
              <a:t>áo</a:t>
            </a:r>
            <a:r>
              <a:rPr lang="en-US" sz="2200" dirty="0"/>
              <a:t> </a:t>
            </a:r>
            <a:r>
              <a:rPr lang="en-US" sz="2200" dirty="0" err="1"/>
              <a:t>dài</a:t>
            </a:r>
            <a:r>
              <a:rPr lang="en-US" sz="2200" dirty="0"/>
              <a:t> </a:t>
            </a:r>
            <a:r>
              <a:rPr lang="en-US" sz="2200" dirty="0" err="1"/>
              <a:t>trong</a:t>
            </a:r>
            <a:r>
              <a:rPr lang="en-US" sz="2200" dirty="0"/>
              <a:t> </a:t>
            </a:r>
            <a:r>
              <a:rPr lang="en-US" sz="2200" dirty="0" err="1"/>
              <a:t>suốt</a:t>
            </a:r>
            <a:r>
              <a:rPr lang="en-US" sz="2200" dirty="0"/>
              <a:t> </a:t>
            </a:r>
            <a:r>
              <a:rPr lang="en-US" sz="2200" dirty="0" err="1"/>
              <a:t>tháng</a:t>
            </a:r>
            <a:r>
              <a:rPr lang="en-US" sz="2200" dirty="0"/>
              <a:t> 3/2019.</a:t>
            </a:r>
          </a:p>
        </p:txBody>
      </p:sp>
    </p:spTree>
    <p:extLst>
      <p:ext uri="{BB962C8B-B14F-4D97-AF65-F5344CB8AC3E}">
        <p14:creationId xmlns:p14="http://schemas.microsoft.com/office/powerpoint/2010/main" val="2140520907"/>
      </p:ext>
    </p:extLst>
  </p:cSld>
  <p:clrMapOvr>
    <a:masterClrMapping/>
  </p:clrMapOvr>
  <p:transition spd="slow" advClick="0">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200"/>
          </a:xfrm>
        </p:spPr>
        <p:txBody>
          <a:bodyPr/>
          <a:lstStyle/>
          <a:p>
            <a:pPr algn="just"/>
            <a:r>
              <a:rPr lang="en-US"/>
              <a:t>Các phong trào do công đoàn </a:t>
            </a:r>
            <a:r>
              <a:rPr lang="en-US" smtClean="0"/>
              <a:t>tổ chức: </a:t>
            </a:r>
            <a:endParaRPr lang="en-US" sz="2400"/>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5" name="Rectangle 4"/>
          <p:cNvSpPr/>
          <p:nvPr/>
        </p:nvSpPr>
        <p:spPr>
          <a:xfrm>
            <a:off x="30126" y="1334387"/>
            <a:ext cx="9067800" cy="3416320"/>
          </a:xfrm>
          <a:prstGeom prst="rect">
            <a:avLst/>
          </a:prstGeom>
        </p:spPr>
        <p:txBody>
          <a:bodyPr wrap="square">
            <a:spAutoFit/>
          </a:bodyPr>
          <a:lstStyle/>
          <a:p>
            <a:pPr>
              <a:lnSpc>
                <a:spcPct val="150000"/>
              </a:lnSpc>
            </a:pPr>
            <a:r>
              <a:rPr lang="en-US" sz="2400" dirty="0"/>
              <a:t>+ </a:t>
            </a:r>
            <a:r>
              <a:rPr lang="en-US" sz="2400" dirty="0" err="1"/>
              <a:t>Tổ</a:t>
            </a:r>
            <a:r>
              <a:rPr lang="en-US" sz="2400" dirty="0"/>
              <a:t> </a:t>
            </a:r>
            <a:r>
              <a:rPr lang="en-US" sz="2400" dirty="0" err="1"/>
              <a:t>chức</a:t>
            </a:r>
            <a:r>
              <a:rPr lang="en-US" sz="2400" dirty="0"/>
              <a:t> </a:t>
            </a:r>
            <a:r>
              <a:rPr lang="en-US" sz="2400" dirty="0" err="1"/>
              <a:t>kỷ</a:t>
            </a:r>
            <a:r>
              <a:rPr lang="en-US" sz="2400" dirty="0"/>
              <a:t> </a:t>
            </a:r>
            <a:r>
              <a:rPr lang="en-US" sz="2400" dirty="0" err="1"/>
              <a:t>niệm</a:t>
            </a:r>
            <a:r>
              <a:rPr lang="en-US" sz="2400" dirty="0"/>
              <a:t> </a:t>
            </a:r>
            <a:r>
              <a:rPr lang="en-US" sz="2400" dirty="0" err="1"/>
              <a:t>Ngày</a:t>
            </a:r>
            <a:r>
              <a:rPr lang="en-US" sz="2400" dirty="0"/>
              <a:t> </a:t>
            </a:r>
            <a:r>
              <a:rPr lang="en-US" sz="2400" dirty="0" err="1"/>
              <a:t>Gia</a:t>
            </a:r>
            <a:r>
              <a:rPr lang="en-US" sz="2400" dirty="0"/>
              <a:t> </a:t>
            </a:r>
            <a:r>
              <a:rPr lang="en-US" sz="2400" dirty="0" err="1"/>
              <a:t>đình</a:t>
            </a:r>
            <a:r>
              <a:rPr lang="en-US" sz="2400" dirty="0"/>
              <a:t> </a:t>
            </a:r>
            <a:r>
              <a:rPr lang="en-US" sz="2400" dirty="0" err="1"/>
              <a:t>Việt</a:t>
            </a:r>
            <a:r>
              <a:rPr lang="en-US" sz="2400" dirty="0"/>
              <a:t> Nam </a:t>
            </a:r>
            <a:r>
              <a:rPr lang="en-US" sz="2400" dirty="0" err="1"/>
              <a:t>năm</a:t>
            </a:r>
            <a:r>
              <a:rPr lang="en-US" sz="2400" dirty="0"/>
              <a:t> 2019.</a:t>
            </a:r>
          </a:p>
          <a:p>
            <a:pPr>
              <a:lnSpc>
                <a:spcPct val="150000"/>
              </a:lnSpc>
            </a:pPr>
            <a:r>
              <a:rPr lang="en-US" sz="2400" dirty="0"/>
              <a:t>+ </a:t>
            </a:r>
            <a:r>
              <a:rPr lang="en-US" sz="2400" dirty="0" err="1"/>
              <a:t>Hội</a:t>
            </a:r>
            <a:r>
              <a:rPr lang="en-US" sz="2400" dirty="0"/>
              <a:t> </a:t>
            </a:r>
            <a:r>
              <a:rPr lang="en-US" sz="2400" dirty="0" err="1"/>
              <a:t>diễn</a:t>
            </a:r>
            <a:r>
              <a:rPr lang="en-US" sz="2400" dirty="0"/>
              <a:t> </a:t>
            </a:r>
            <a:r>
              <a:rPr lang="en-US" sz="2400" dirty="0" err="1"/>
              <a:t>văn</a:t>
            </a:r>
            <a:r>
              <a:rPr lang="en-US" sz="2400" dirty="0"/>
              <a:t> </a:t>
            </a:r>
            <a:r>
              <a:rPr lang="en-US" sz="2400" dirty="0" err="1" smtClean="0"/>
              <a:t>nghệ</a:t>
            </a:r>
            <a:r>
              <a:rPr lang="en-US" sz="2400" dirty="0"/>
              <a:t>, </a:t>
            </a:r>
            <a:r>
              <a:rPr lang="en-US" sz="2400" dirty="0" err="1"/>
              <a:t>Hội</a:t>
            </a:r>
            <a:r>
              <a:rPr lang="en-US" sz="2400" dirty="0"/>
              <a:t> </a:t>
            </a:r>
            <a:r>
              <a:rPr lang="en-US" sz="2400" dirty="0" err="1"/>
              <a:t>thao</a:t>
            </a:r>
            <a:r>
              <a:rPr lang="en-US" sz="2400" dirty="0"/>
              <a:t> </a:t>
            </a:r>
            <a:r>
              <a:rPr lang="en-US" sz="2400" dirty="0" err="1"/>
              <a:t>chào</a:t>
            </a:r>
            <a:r>
              <a:rPr lang="en-US" sz="2400" dirty="0"/>
              <a:t> </a:t>
            </a:r>
            <a:r>
              <a:rPr lang="en-US" sz="2400" dirty="0" err="1"/>
              <a:t>mừng</a:t>
            </a:r>
            <a:r>
              <a:rPr lang="en-US" sz="2400" dirty="0"/>
              <a:t> </a:t>
            </a:r>
            <a:r>
              <a:rPr lang="en-US" sz="2400" dirty="0" err="1"/>
              <a:t>các</a:t>
            </a:r>
            <a:r>
              <a:rPr lang="en-US" sz="2400" dirty="0"/>
              <a:t> </a:t>
            </a:r>
            <a:r>
              <a:rPr lang="en-US" sz="2400" dirty="0" err="1"/>
              <a:t>ngày</a:t>
            </a:r>
            <a:r>
              <a:rPr lang="en-US" sz="2400" dirty="0"/>
              <a:t> </a:t>
            </a:r>
            <a:r>
              <a:rPr lang="en-US" sz="2400" dirty="0" err="1"/>
              <a:t>lễ</a:t>
            </a:r>
            <a:r>
              <a:rPr lang="en-US" sz="2400" dirty="0"/>
              <a:t> 30/4, 1/5 </a:t>
            </a:r>
            <a:r>
              <a:rPr lang="en-US" sz="2400" dirty="0" err="1"/>
              <a:t>và</a:t>
            </a:r>
            <a:r>
              <a:rPr lang="en-US" sz="2400" dirty="0"/>
              <a:t> 19/5.</a:t>
            </a:r>
          </a:p>
          <a:p>
            <a:pPr>
              <a:lnSpc>
                <a:spcPct val="150000"/>
              </a:lnSpc>
            </a:pPr>
            <a:r>
              <a:rPr lang="en-US" sz="2400" dirty="0"/>
              <a:t>+ </a:t>
            </a:r>
            <a:r>
              <a:rPr lang="en-US" sz="2400" dirty="0" err="1" smtClean="0"/>
              <a:t>Chương</a:t>
            </a:r>
            <a:r>
              <a:rPr lang="en-US" sz="2400" dirty="0" smtClean="0"/>
              <a:t> </a:t>
            </a:r>
            <a:r>
              <a:rPr lang="en-US" sz="2400" dirty="0" err="1"/>
              <a:t>trình</a:t>
            </a:r>
            <a:r>
              <a:rPr lang="en-US" sz="2400" dirty="0"/>
              <a:t> “</a:t>
            </a:r>
            <a:r>
              <a:rPr lang="en-US" sz="2400" dirty="0" err="1"/>
              <a:t>Tuần</a:t>
            </a:r>
            <a:r>
              <a:rPr lang="en-US" sz="2400" dirty="0"/>
              <a:t> </a:t>
            </a:r>
            <a:r>
              <a:rPr lang="en-US" sz="2400" dirty="0" err="1"/>
              <a:t>lễ</a:t>
            </a:r>
            <a:r>
              <a:rPr lang="en-US" sz="2400" dirty="0"/>
              <a:t> </a:t>
            </a:r>
            <a:r>
              <a:rPr lang="en-US" sz="2400" dirty="0" err="1"/>
              <a:t>Tuổi</a:t>
            </a:r>
            <a:r>
              <a:rPr lang="en-US" sz="2400" dirty="0"/>
              <a:t> </a:t>
            </a:r>
            <a:r>
              <a:rPr lang="en-US" sz="2400" dirty="0" err="1"/>
              <a:t>trẻ</a:t>
            </a:r>
            <a:r>
              <a:rPr lang="en-US" sz="2400" dirty="0"/>
              <a:t> </a:t>
            </a:r>
            <a:r>
              <a:rPr lang="en-US" sz="2400" dirty="0" err="1"/>
              <a:t>vì</a:t>
            </a:r>
            <a:r>
              <a:rPr lang="en-US" sz="2400" dirty="0"/>
              <a:t> </a:t>
            </a:r>
            <a:r>
              <a:rPr lang="en-US" sz="2400" dirty="0" err="1"/>
              <a:t>biển</a:t>
            </a:r>
            <a:r>
              <a:rPr lang="en-US" sz="2400" dirty="0"/>
              <a:t> </a:t>
            </a:r>
            <a:r>
              <a:rPr lang="en-US" sz="2400" dirty="0" err="1"/>
              <a:t>đảo</a:t>
            </a:r>
            <a:r>
              <a:rPr lang="en-US" sz="2400" dirty="0"/>
              <a:t> </a:t>
            </a:r>
            <a:r>
              <a:rPr lang="en-US" sz="2400" dirty="0" err="1"/>
              <a:t>quê</a:t>
            </a:r>
            <a:r>
              <a:rPr lang="en-US" sz="2400" dirty="0"/>
              <a:t> </a:t>
            </a:r>
            <a:r>
              <a:rPr lang="en-US" sz="2400" dirty="0" err="1"/>
              <a:t>hương</a:t>
            </a:r>
            <a:r>
              <a:rPr lang="en-US" sz="2400" dirty="0"/>
              <a:t>, </a:t>
            </a:r>
            <a:r>
              <a:rPr lang="en-US" sz="2400" dirty="0" err="1"/>
              <a:t>vì</a:t>
            </a:r>
            <a:r>
              <a:rPr lang="en-US" sz="2400" dirty="0"/>
              <a:t> </a:t>
            </a:r>
            <a:r>
              <a:rPr lang="en-US" sz="2400" dirty="0" err="1"/>
              <a:t>tuyến</a:t>
            </a:r>
            <a:r>
              <a:rPr lang="en-US" sz="2400" dirty="0"/>
              <a:t> </a:t>
            </a:r>
            <a:r>
              <a:rPr lang="en-US" sz="2400" dirty="0" err="1"/>
              <a:t>đầu</a:t>
            </a:r>
            <a:r>
              <a:rPr lang="en-US" sz="2400" dirty="0"/>
              <a:t> </a:t>
            </a:r>
            <a:r>
              <a:rPr lang="en-US" sz="2400" dirty="0" err="1"/>
              <a:t>tổ</a:t>
            </a:r>
            <a:r>
              <a:rPr lang="en-US" sz="2400" dirty="0"/>
              <a:t> </a:t>
            </a:r>
            <a:r>
              <a:rPr lang="en-US" sz="2400" dirty="0" err="1"/>
              <a:t>quốc</a:t>
            </a:r>
            <a:r>
              <a:rPr lang="en-US" sz="2400" dirty="0"/>
              <a:t>”, </a:t>
            </a:r>
            <a:r>
              <a:rPr lang="en-US" sz="2400" dirty="0" smtClean="0"/>
              <a:t> </a:t>
            </a:r>
            <a:r>
              <a:rPr lang="en-US" sz="2400" dirty="0" err="1" smtClean="0"/>
              <a:t>phối</a:t>
            </a:r>
            <a:r>
              <a:rPr lang="en-US" sz="2400" dirty="0" smtClean="0"/>
              <a:t> </a:t>
            </a:r>
            <a:r>
              <a:rPr lang="en-US" sz="2400" dirty="0" err="1"/>
              <a:t>hợp</a:t>
            </a:r>
            <a:r>
              <a:rPr lang="en-US" sz="2400" dirty="0"/>
              <a:t> </a:t>
            </a:r>
            <a:r>
              <a:rPr lang="en-US" sz="2400" dirty="0" err="1"/>
              <a:t>cùng</a:t>
            </a:r>
            <a:r>
              <a:rPr lang="en-US" sz="2400" dirty="0"/>
              <a:t> </a:t>
            </a:r>
            <a:r>
              <a:rPr lang="en-US" sz="2400" dirty="0" err="1"/>
              <a:t>Hãng</a:t>
            </a:r>
            <a:r>
              <a:rPr lang="en-US" sz="2400" dirty="0"/>
              <a:t> </a:t>
            </a:r>
            <a:r>
              <a:rPr lang="en-US" sz="2400" dirty="0" err="1"/>
              <a:t>phim</a:t>
            </a:r>
            <a:r>
              <a:rPr lang="en-US" sz="2400" dirty="0"/>
              <a:t> </a:t>
            </a:r>
            <a:r>
              <a:rPr lang="en-US" sz="2400" dirty="0" err="1"/>
              <a:t>trẻ</a:t>
            </a:r>
            <a:r>
              <a:rPr lang="en-US" sz="2400" dirty="0"/>
              <a:t> </a:t>
            </a:r>
            <a:r>
              <a:rPr lang="en-US" sz="2400" dirty="0" err="1"/>
              <a:t>tổ</a:t>
            </a:r>
            <a:r>
              <a:rPr lang="en-US" sz="2400" dirty="0"/>
              <a:t> </a:t>
            </a:r>
            <a:r>
              <a:rPr lang="en-US" sz="2400" dirty="0" err="1"/>
              <a:t>chức</a:t>
            </a:r>
            <a:r>
              <a:rPr lang="en-US" sz="2400" dirty="0"/>
              <a:t> </a:t>
            </a:r>
            <a:r>
              <a:rPr lang="en-US" sz="2400" dirty="0" err="1"/>
              <a:t>chiếu</a:t>
            </a:r>
            <a:r>
              <a:rPr lang="en-US" sz="2400" dirty="0"/>
              <a:t> </a:t>
            </a:r>
            <a:r>
              <a:rPr lang="en-US" sz="2400" dirty="0" err="1"/>
              <a:t>phim</a:t>
            </a:r>
            <a:r>
              <a:rPr lang="en-US" sz="2400" dirty="0"/>
              <a:t> </a:t>
            </a:r>
            <a:r>
              <a:rPr lang="en-US" sz="2400" dirty="0" err="1"/>
              <a:t>lịch</a:t>
            </a:r>
            <a:r>
              <a:rPr lang="en-US" sz="2400" dirty="0"/>
              <a:t> </a:t>
            </a:r>
            <a:r>
              <a:rPr lang="en-US" sz="2400" dirty="0" err="1"/>
              <a:t>sử</a:t>
            </a:r>
            <a:r>
              <a:rPr lang="en-US" sz="2400" dirty="0"/>
              <a:t> </a:t>
            </a:r>
            <a:r>
              <a:rPr lang="en-US" sz="2400" dirty="0" err="1"/>
              <a:t>nhân</a:t>
            </a:r>
            <a:r>
              <a:rPr lang="en-US" sz="2400" dirty="0"/>
              <a:t> </a:t>
            </a:r>
            <a:r>
              <a:rPr lang="en-US" sz="2400" dirty="0" err="1"/>
              <a:t>ngày</a:t>
            </a:r>
            <a:r>
              <a:rPr lang="en-US" sz="2400" dirty="0"/>
              <a:t> </a:t>
            </a:r>
            <a:r>
              <a:rPr lang="en-US" sz="2400" dirty="0" err="1"/>
              <a:t>thương</a:t>
            </a:r>
            <a:r>
              <a:rPr lang="en-US" sz="2400" dirty="0"/>
              <a:t> </a:t>
            </a:r>
            <a:r>
              <a:rPr lang="en-US" sz="2400" dirty="0" err="1"/>
              <a:t>binh</a:t>
            </a:r>
            <a:r>
              <a:rPr lang="en-US" sz="2400" dirty="0"/>
              <a:t> </a:t>
            </a:r>
            <a:r>
              <a:rPr lang="en-US" sz="2400" dirty="0" err="1"/>
              <a:t>liệt</a:t>
            </a:r>
            <a:r>
              <a:rPr lang="en-US" sz="2400" dirty="0"/>
              <a:t> </a:t>
            </a:r>
            <a:r>
              <a:rPr lang="en-US" sz="2400" dirty="0" err="1"/>
              <a:t>sĩ</a:t>
            </a:r>
            <a:r>
              <a:rPr lang="en-US" sz="2400" dirty="0"/>
              <a:t> 27/7; </a:t>
            </a:r>
            <a:r>
              <a:rPr lang="en-US" sz="2400" dirty="0" err="1"/>
              <a:t>ngày</a:t>
            </a:r>
            <a:r>
              <a:rPr lang="en-US" sz="2400" dirty="0"/>
              <a:t> </a:t>
            </a:r>
            <a:r>
              <a:rPr lang="en-US" sz="2400" dirty="0" err="1"/>
              <a:t>thành</a:t>
            </a:r>
            <a:r>
              <a:rPr lang="en-US" sz="2400" dirty="0"/>
              <a:t> </a:t>
            </a:r>
            <a:r>
              <a:rPr lang="en-US" sz="2400" dirty="0" err="1"/>
              <a:t>lập</a:t>
            </a:r>
            <a:r>
              <a:rPr lang="en-US" sz="2400" dirty="0"/>
              <a:t> </a:t>
            </a:r>
            <a:r>
              <a:rPr lang="en-US" sz="2400" dirty="0" err="1"/>
              <a:t>Quân</a:t>
            </a:r>
            <a:r>
              <a:rPr lang="en-US" sz="2400" dirty="0"/>
              <a:t> </a:t>
            </a:r>
            <a:r>
              <a:rPr lang="en-US" sz="2400" dirty="0" err="1"/>
              <a:t>đội</a:t>
            </a:r>
            <a:r>
              <a:rPr lang="en-US" sz="2400" dirty="0"/>
              <a:t> </a:t>
            </a:r>
            <a:r>
              <a:rPr lang="en-US" sz="2400" dirty="0" err="1"/>
              <a:t>nhân</a:t>
            </a:r>
            <a:r>
              <a:rPr lang="en-US" sz="2400" dirty="0"/>
              <a:t> </a:t>
            </a:r>
            <a:r>
              <a:rPr lang="en-US" sz="2400" dirty="0" err="1"/>
              <a:t>dân</a:t>
            </a:r>
            <a:r>
              <a:rPr lang="en-US" sz="2400" dirty="0"/>
              <a:t> </a:t>
            </a:r>
            <a:r>
              <a:rPr lang="en-US" sz="2400" dirty="0" err="1"/>
              <a:t>Việt</a:t>
            </a:r>
            <a:r>
              <a:rPr lang="en-US" sz="2400" dirty="0"/>
              <a:t> Nam 22/12; </a:t>
            </a:r>
            <a:r>
              <a:rPr lang="en-US" sz="2400" dirty="0" err="1"/>
              <a:t>thống</a:t>
            </a:r>
            <a:r>
              <a:rPr lang="en-US" sz="2400" dirty="0"/>
              <a:t> </a:t>
            </a:r>
            <a:r>
              <a:rPr lang="en-US" sz="2400" dirty="0" err="1"/>
              <a:t>nhất</a:t>
            </a:r>
            <a:r>
              <a:rPr lang="en-US" sz="2400" dirty="0"/>
              <a:t> </a:t>
            </a:r>
            <a:r>
              <a:rPr lang="en-US" sz="2400" dirty="0" err="1"/>
              <a:t>đất</a:t>
            </a:r>
            <a:r>
              <a:rPr lang="en-US" sz="2400" dirty="0"/>
              <a:t> </a:t>
            </a:r>
            <a:r>
              <a:rPr lang="en-US" sz="2400" dirty="0" err="1"/>
              <a:t>nước</a:t>
            </a:r>
            <a:r>
              <a:rPr lang="en-US" sz="2400" dirty="0"/>
              <a:t> 30/4</a:t>
            </a:r>
            <a:endParaRPr lang="en-US" sz="2200" dirty="0"/>
          </a:p>
        </p:txBody>
      </p:sp>
    </p:spTree>
    <p:extLst>
      <p:ext uri="{BB962C8B-B14F-4D97-AF65-F5344CB8AC3E}">
        <p14:creationId xmlns:p14="http://schemas.microsoft.com/office/powerpoint/2010/main" val="3483904948"/>
      </p:ext>
    </p:extLst>
  </p:cSld>
  <p:clrMapOvr>
    <a:masterClrMapping/>
  </p:clrMapOvr>
  <p:transition spd="slow" advClick="0">
    <p:cov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914401"/>
            <a:ext cx="8724900" cy="457200"/>
          </a:xfrm>
        </p:spPr>
        <p:txBody>
          <a:bodyPr/>
          <a:lstStyle/>
          <a:p>
            <a:pPr algn="just"/>
            <a:r>
              <a:rPr lang="en-US"/>
              <a:t>Kết quả các phong trào do Đoàn TN và Hội SV tổ chức</a:t>
            </a:r>
            <a:endParaRPr lang="en-US" sz="2400"/>
          </a:p>
        </p:txBody>
      </p:sp>
      <p:sp>
        <p:nvSpPr>
          <p:cNvPr id="3" name="Text Placeholder 2"/>
          <p:cNvSpPr>
            <a:spLocks noGrp="1"/>
          </p:cNvSpPr>
          <p:nvPr>
            <p:ph type="body" sz="quarter" idx="14"/>
          </p:nvPr>
        </p:nvSpPr>
        <p:spPr/>
        <p:txBody>
          <a:bodyPr/>
          <a:lstStyle/>
          <a:p>
            <a:pPr lvl="0"/>
            <a:r>
              <a:rPr lang="en-US" sz="2000" smtClean="0">
                <a:effectLst/>
              </a:rPr>
              <a:t>I. VỀ </a:t>
            </a:r>
            <a:r>
              <a:rPr lang="en-US" sz="2000">
                <a:effectLst/>
              </a:rPr>
              <a:t>NHIỆM VỤ NĂM HỌC VÀ CÁC CHỈ TIÊU PHẤN </a:t>
            </a:r>
            <a:r>
              <a:rPr lang="en-US" sz="2000" smtClean="0">
                <a:effectLst/>
              </a:rPr>
              <a:t>ĐẤU</a:t>
            </a:r>
            <a:endParaRPr lang="en-US" sz="2000">
              <a:effectLst/>
            </a:endParaRPr>
          </a:p>
        </p:txBody>
      </p:sp>
      <p:sp>
        <p:nvSpPr>
          <p:cNvPr id="5" name="Rectangle 4"/>
          <p:cNvSpPr/>
          <p:nvPr/>
        </p:nvSpPr>
        <p:spPr>
          <a:xfrm>
            <a:off x="30126" y="1334387"/>
            <a:ext cx="9067800" cy="4154984"/>
          </a:xfrm>
          <a:prstGeom prst="rect">
            <a:avLst/>
          </a:prstGeom>
        </p:spPr>
        <p:txBody>
          <a:bodyPr wrap="square">
            <a:spAutoFit/>
          </a:bodyPr>
          <a:lstStyle/>
          <a:p>
            <a:pPr algn="just"/>
            <a:r>
              <a:rPr lang="en-US" sz="2200" dirty="0" smtClean="0"/>
              <a:t>	</a:t>
            </a:r>
            <a:r>
              <a:rPr lang="en-US" sz="2200" dirty="0" err="1" smtClean="0"/>
              <a:t>Đợt</a:t>
            </a:r>
            <a:r>
              <a:rPr lang="en-US" sz="2200" dirty="0" smtClean="0"/>
              <a:t> </a:t>
            </a:r>
            <a:r>
              <a:rPr lang="en-US" sz="2200" dirty="0" err="1"/>
              <a:t>sinh</a:t>
            </a:r>
            <a:r>
              <a:rPr lang="en-US" sz="2200" dirty="0"/>
              <a:t> </a:t>
            </a:r>
            <a:r>
              <a:rPr lang="en-US" sz="2200" dirty="0" err="1"/>
              <a:t>hoạt</a:t>
            </a:r>
            <a:r>
              <a:rPr lang="en-US" sz="2200" dirty="0"/>
              <a:t> </a:t>
            </a:r>
            <a:r>
              <a:rPr lang="en-US" sz="2200" dirty="0" err="1"/>
              <a:t>chính</a:t>
            </a:r>
            <a:r>
              <a:rPr lang="en-US" sz="2200" dirty="0"/>
              <a:t> </a:t>
            </a:r>
            <a:r>
              <a:rPr lang="en-US" sz="2200" dirty="0" err="1"/>
              <a:t>trị</a:t>
            </a:r>
            <a:r>
              <a:rPr lang="en-US" sz="2200" dirty="0"/>
              <a:t> </a:t>
            </a:r>
            <a:r>
              <a:rPr lang="en-US" sz="2200" dirty="0" err="1"/>
              <a:t>trong</a:t>
            </a:r>
            <a:r>
              <a:rPr lang="en-US" sz="2200" dirty="0"/>
              <a:t> </a:t>
            </a:r>
            <a:r>
              <a:rPr lang="en-US" sz="2200" dirty="0" err="1"/>
              <a:t>Đoàn</a:t>
            </a:r>
            <a:r>
              <a:rPr lang="en-US" sz="2200" dirty="0"/>
              <a:t> </a:t>
            </a:r>
            <a:r>
              <a:rPr lang="en-US" sz="2200" dirty="0" err="1"/>
              <a:t>viên</a:t>
            </a:r>
            <a:r>
              <a:rPr lang="en-US" sz="2200" dirty="0"/>
              <a:t> - </a:t>
            </a:r>
            <a:r>
              <a:rPr lang="en-US" sz="2200" dirty="0" err="1"/>
              <a:t>Thanh</a:t>
            </a:r>
            <a:r>
              <a:rPr lang="en-US" sz="2200" dirty="0"/>
              <a:t> </a:t>
            </a:r>
            <a:r>
              <a:rPr lang="en-US" sz="2200" dirty="0" err="1"/>
              <a:t>niên</a:t>
            </a:r>
            <a:r>
              <a:rPr lang="en-US" sz="2200" dirty="0"/>
              <a:t> </a:t>
            </a:r>
            <a:r>
              <a:rPr lang="en-US" sz="2200" dirty="0" err="1"/>
              <a:t>với</a:t>
            </a:r>
            <a:r>
              <a:rPr lang="en-US" sz="2200" dirty="0"/>
              <a:t> </a:t>
            </a:r>
            <a:r>
              <a:rPr lang="en-US" sz="2200" dirty="0" err="1"/>
              <a:t>chủ</a:t>
            </a:r>
            <a:r>
              <a:rPr lang="en-US" sz="2200" dirty="0"/>
              <a:t> </a:t>
            </a:r>
            <a:r>
              <a:rPr lang="en-US" sz="2200" dirty="0" err="1"/>
              <a:t>Chủ</a:t>
            </a:r>
            <a:r>
              <a:rPr lang="en-US" sz="2200" dirty="0"/>
              <a:t> </a:t>
            </a:r>
            <a:r>
              <a:rPr lang="en-US" sz="2200" dirty="0" err="1"/>
              <a:t>đề</a:t>
            </a:r>
            <a:r>
              <a:rPr lang="en-US" sz="2200" dirty="0"/>
              <a:t>: “</a:t>
            </a:r>
            <a:r>
              <a:rPr lang="en-US" sz="2200" dirty="0" err="1"/>
              <a:t>Sáng</a:t>
            </a:r>
            <a:r>
              <a:rPr lang="en-US" sz="2200" dirty="0"/>
              <a:t> </a:t>
            </a:r>
            <a:r>
              <a:rPr lang="en-US" sz="2200" dirty="0" err="1"/>
              <a:t>tạo</a:t>
            </a:r>
            <a:r>
              <a:rPr lang="en-US" sz="2200" dirty="0"/>
              <a:t>: </a:t>
            </a:r>
            <a:r>
              <a:rPr lang="en-US" sz="2200" dirty="0" err="1"/>
              <a:t>từ</a:t>
            </a:r>
            <a:r>
              <a:rPr lang="en-US" sz="2200" dirty="0"/>
              <a:t> </a:t>
            </a:r>
            <a:r>
              <a:rPr lang="en-US" sz="2200" dirty="0" err="1"/>
              <a:t>tư</a:t>
            </a:r>
            <a:r>
              <a:rPr lang="en-US" sz="2200" dirty="0"/>
              <a:t> </a:t>
            </a:r>
            <a:r>
              <a:rPr lang="en-US" sz="2200" dirty="0" err="1"/>
              <a:t>duy</a:t>
            </a:r>
            <a:r>
              <a:rPr lang="en-US" sz="2200" dirty="0"/>
              <a:t> </a:t>
            </a:r>
            <a:r>
              <a:rPr lang="en-US" sz="2200" dirty="0" err="1"/>
              <a:t>đến</a:t>
            </a:r>
            <a:r>
              <a:rPr lang="en-US" sz="2200" dirty="0"/>
              <a:t> </a:t>
            </a:r>
            <a:r>
              <a:rPr lang="en-US" sz="2200" dirty="0" err="1"/>
              <a:t>hành</a:t>
            </a:r>
            <a:r>
              <a:rPr lang="en-US" sz="2200" dirty="0"/>
              <a:t> </a:t>
            </a:r>
            <a:r>
              <a:rPr lang="en-US" sz="2200" dirty="0" err="1"/>
              <a:t>động</a:t>
            </a:r>
            <a:r>
              <a:rPr lang="en-US" sz="2200" dirty="0"/>
              <a:t>” </a:t>
            </a:r>
            <a:r>
              <a:rPr lang="en-US" sz="2200" dirty="0" err="1"/>
              <a:t>trong</a:t>
            </a:r>
            <a:r>
              <a:rPr lang="en-US" sz="2200" dirty="0"/>
              <a:t> </a:t>
            </a:r>
            <a:r>
              <a:rPr lang="en-US" sz="2200" dirty="0" err="1"/>
              <a:t>tháng</a:t>
            </a:r>
            <a:r>
              <a:rPr lang="en-US" sz="2200" dirty="0"/>
              <a:t> 9/2018,  “</a:t>
            </a:r>
            <a:r>
              <a:rPr lang="en-US" sz="2200" dirty="0" err="1"/>
              <a:t>Nhớ</a:t>
            </a:r>
            <a:r>
              <a:rPr lang="en-US" sz="2200" dirty="0"/>
              <a:t> </a:t>
            </a:r>
            <a:r>
              <a:rPr lang="en-US" sz="2200" dirty="0" err="1"/>
              <a:t>Bác</a:t>
            </a:r>
            <a:r>
              <a:rPr lang="en-US" sz="2200" dirty="0"/>
              <a:t> </a:t>
            </a:r>
            <a:r>
              <a:rPr lang="en-US" sz="2200" dirty="0" err="1"/>
              <a:t>lòng</a:t>
            </a:r>
            <a:r>
              <a:rPr lang="en-US" sz="2200" dirty="0"/>
              <a:t> ta </a:t>
            </a:r>
            <a:r>
              <a:rPr lang="en-US" sz="2200" dirty="0" err="1"/>
              <a:t>trong</a:t>
            </a:r>
            <a:r>
              <a:rPr lang="en-US" sz="2200" dirty="0"/>
              <a:t> </a:t>
            </a:r>
            <a:r>
              <a:rPr lang="en-US" sz="2200" dirty="0" err="1"/>
              <a:t>sáng</a:t>
            </a:r>
            <a:r>
              <a:rPr lang="en-US" sz="2200" dirty="0"/>
              <a:t> </a:t>
            </a:r>
            <a:r>
              <a:rPr lang="en-US" sz="2200" dirty="0" err="1"/>
              <a:t>hơn</a:t>
            </a:r>
            <a:r>
              <a:rPr lang="en-US" sz="2200" dirty="0" smtClean="0"/>
              <a:t>”; </a:t>
            </a:r>
            <a:r>
              <a:rPr lang="en-US" sz="2200" dirty="0" err="1" smtClean="0"/>
              <a:t>tháng</a:t>
            </a:r>
            <a:r>
              <a:rPr lang="en-US" sz="2200" dirty="0" smtClean="0"/>
              <a:t> </a:t>
            </a:r>
            <a:r>
              <a:rPr lang="en-US" sz="2200" dirty="0"/>
              <a:t>05/2019 </a:t>
            </a:r>
            <a:r>
              <a:rPr lang="en-US" sz="2200" dirty="0" err="1"/>
              <a:t>và</a:t>
            </a:r>
            <a:r>
              <a:rPr lang="en-US" sz="2200" dirty="0"/>
              <a:t> </a:t>
            </a:r>
            <a:r>
              <a:rPr lang="en-US" sz="2200" dirty="0" err="1"/>
              <a:t>Tổ</a:t>
            </a:r>
            <a:r>
              <a:rPr lang="en-US" sz="2200" dirty="0"/>
              <a:t> </a:t>
            </a:r>
            <a:r>
              <a:rPr lang="en-US" sz="2200" dirty="0" err="1"/>
              <a:t>chức</a:t>
            </a:r>
            <a:r>
              <a:rPr lang="en-US" sz="2200" dirty="0"/>
              <a:t> </a:t>
            </a:r>
            <a:r>
              <a:rPr lang="en-US" sz="2200" dirty="0" err="1"/>
              <a:t>sinh</a:t>
            </a:r>
            <a:r>
              <a:rPr lang="en-US" sz="2200" dirty="0"/>
              <a:t> </a:t>
            </a:r>
            <a:r>
              <a:rPr lang="en-US" sz="2200" dirty="0" err="1"/>
              <a:t>hoạt</a:t>
            </a:r>
            <a:r>
              <a:rPr lang="en-US" sz="2200" dirty="0"/>
              <a:t> </a:t>
            </a:r>
            <a:r>
              <a:rPr lang="en-US" sz="2200" dirty="0" err="1"/>
              <a:t>chủ</a:t>
            </a:r>
            <a:r>
              <a:rPr lang="en-US" sz="2200" dirty="0"/>
              <a:t> </a:t>
            </a:r>
            <a:r>
              <a:rPr lang="en-US" sz="2200" dirty="0" err="1"/>
              <a:t>điểm</a:t>
            </a:r>
            <a:r>
              <a:rPr lang="en-US" sz="2200" dirty="0"/>
              <a:t> </a:t>
            </a:r>
            <a:r>
              <a:rPr lang="en-US" sz="2200" dirty="0" err="1"/>
              <a:t>với</a:t>
            </a:r>
            <a:r>
              <a:rPr lang="en-US" sz="2200" dirty="0"/>
              <a:t> </a:t>
            </a:r>
            <a:r>
              <a:rPr lang="en-US" sz="2200" dirty="0" err="1"/>
              <a:t>nội</a:t>
            </a:r>
            <a:r>
              <a:rPr lang="en-US" sz="2200" dirty="0"/>
              <a:t> dung </a:t>
            </a:r>
            <a:r>
              <a:rPr lang="en-US" sz="2200" dirty="0" err="1"/>
              <a:t>về</a:t>
            </a:r>
            <a:r>
              <a:rPr lang="en-US" sz="2200" dirty="0"/>
              <a:t> </a:t>
            </a:r>
            <a:r>
              <a:rPr lang="en-US" sz="2200" dirty="0" err="1"/>
              <a:t>cuộc</a:t>
            </a:r>
            <a:r>
              <a:rPr lang="en-US" sz="2200" dirty="0"/>
              <a:t> </a:t>
            </a:r>
            <a:r>
              <a:rPr lang="en-US" sz="2200" dirty="0" err="1"/>
              <a:t>đời</a:t>
            </a:r>
            <a:r>
              <a:rPr lang="en-US" sz="2200" dirty="0"/>
              <a:t> </a:t>
            </a:r>
            <a:r>
              <a:rPr lang="en-US" sz="2200" dirty="0" err="1"/>
              <a:t>hoạt</a:t>
            </a:r>
            <a:r>
              <a:rPr lang="en-US" sz="2200" dirty="0"/>
              <a:t> </a:t>
            </a:r>
            <a:r>
              <a:rPr lang="en-US" sz="2200" dirty="0" err="1"/>
              <a:t>động</a:t>
            </a:r>
            <a:r>
              <a:rPr lang="en-US" sz="2200" dirty="0"/>
              <a:t> </a:t>
            </a:r>
            <a:r>
              <a:rPr lang="en-US" sz="2200" dirty="0" err="1"/>
              <a:t>cách</a:t>
            </a:r>
            <a:r>
              <a:rPr lang="en-US" sz="2200" dirty="0"/>
              <a:t> </a:t>
            </a:r>
            <a:r>
              <a:rPr lang="en-US" sz="2200" dirty="0" err="1"/>
              <a:t>mạng</a:t>
            </a:r>
            <a:r>
              <a:rPr lang="en-US" sz="2200" dirty="0"/>
              <a:t> </a:t>
            </a:r>
            <a:r>
              <a:rPr lang="en-US" sz="2200" dirty="0" err="1"/>
              <a:t>của</a:t>
            </a:r>
            <a:r>
              <a:rPr lang="en-US" sz="2200" dirty="0"/>
              <a:t> </a:t>
            </a:r>
            <a:r>
              <a:rPr lang="en-US" sz="2200" dirty="0" err="1"/>
              <a:t>đồng</a:t>
            </a:r>
            <a:r>
              <a:rPr lang="en-US" sz="2200" dirty="0"/>
              <a:t> </a:t>
            </a:r>
            <a:r>
              <a:rPr lang="en-US" sz="2200" dirty="0" err="1"/>
              <a:t>chí</a:t>
            </a:r>
            <a:r>
              <a:rPr lang="en-US" sz="2200" dirty="0"/>
              <a:t> </a:t>
            </a:r>
            <a:r>
              <a:rPr lang="en-US" sz="2200" dirty="0" err="1"/>
              <a:t>Lý</a:t>
            </a:r>
            <a:r>
              <a:rPr lang="en-US" sz="2200" dirty="0"/>
              <a:t> </a:t>
            </a:r>
            <a:r>
              <a:rPr lang="en-US" sz="2200" dirty="0" err="1"/>
              <a:t>Tự</a:t>
            </a:r>
            <a:r>
              <a:rPr lang="en-US" sz="2200" dirty="0"/>
              <a:t> </a:t>
            </a:r>
            <a:r>
              <a:rPr lang="en-US" sz="2200" dirty="0" err="1" smtClean="0"/>
              <a:t>Trọng</a:t>
            </a:r>
            <a:r>
              <a:rPr lang="en-US" sz="2200" dirty="0" smtClean="0"/>
              <a:t> </a:t>
            </a:r>
            <a:r>
              <a:rPr lang="en-US" sz="2200" dirty="0" err="1" smtClean="0"/>
              <a:t>trong</a:t>
            </a:r>
            <a:r>
              <a:rPr lang="en-US" sz="2200" dirty="0" smtClean="0"/>
              <a:t> </a:t>
            </a:r>
            <a:r>
              <a:rPr lang="en-US" sz="2200" dirty="0" err="1" smtClean="0"/>
              <a:t>tháng</a:t>
            </a:r>
            <a:r>
              <a:rPr lang="en-US" sz="2200" dirty="0" smtClean="0"/>
              <a:t> </a:t>
            </a:r>
            <a:r>
              <a:rPr lang="en-US" sz="2200" dirty="0"/>
              <a:t>10/2018 </a:t>
            </a:r>
            <a:r>
              <a:rPr lang="en-US" sz="2200" dirty="0" err="1"/>
              <a:t>nhằm</a:t>
            </a:r>
            <a:r>
              <a:rPr lang="en-US" sz="2200" dirty="0"/>
              <a:t> </a:t>
            </a:r>
            <a:r>
              <a:rPr lang="en-US" sz="2200" dirty="0" err="1"/>
              <a:t>kỷ</a:t>
            </a:r>
            <a:r>
              <a:rPr lang="en-US" sz="2200" dirty="0"/>
              <a:t> </a:t>
            </a:r>
            <a:r>
              <a:rPr lang="en-US" sz="2200" dirty="0" err="1"/>
              <a:t>niệm</a:t>
            </a:r>
            <a:r>
              <a:rPr lang="en-US" sz="2200" dirty="0"/>
              <a:t> </a:t>
            </a:r>
            <a:r>
              <a:rPr lang="en-US" sz="2200" dirty="0" err="1"/>
              <a:t>ngày</a:t>
            </a:r>
            <a:r>
              <a:rPr lang="en-US" sz="2200" dirty="0"/>
              <a:t> </a:t>
            </a:r>
            <a:r>
              <a:rPr lang="en-US" sz="2200" dirty="0" err="1"/>
              <a:t>sinh</a:t>
            </a:r>
            <a:r>
              <a:rPr lang="en-US" sz="2200" dirty="0"/>
              <a:t> </a:t>
            </a:r>
            <a:r>
              <a:rPr lang="en-US" sz="2200" dirty="0" err="1"/>
              <a:t>anh</a:t>
            </a:r>
            <a:r>
              <a:rPr lang="en-US" sz="2200" dirty="0"/>
              <a:t> </a:t>
            </a:r>
            <a:r>
              <a:rPr lang="en-US" sz="2200" dirty="0" err="1"/>
              <a:t>hùng</a:t>
            </a:r>
            <a:r>
              <a:rPr lang="en-US" sz="2200" dirty="0"/>
              <a:t> </a:t>
            </a:r>
            <a:r>
              <a:rPr lang="en-US" sz="2200" dirty="0" err="1"/>
              <a:t>Lý</a:t>
            </a:r>
            <a:r>
              <a:rPr lang="en-US" sz="2200" dirty="0"/>
              <a:t> </a:t>
            </a:r>
            <a:r>
              <a:rPr lang="en-US" sz="2200" dirty="0" err="1"/>
              <a:t>Tự</a:t>
            </a:r>
            <a:r>
              <a:rPr lang="en-US" sz="2200" dirty="0"/>
              <a:t> </a:t>
            </a:r>
            <a:r>
              <a:rPr lang="en-US" sz="2200" dirty="0" err="1"/>
              <a:t>Trọng</a:t>
            </a:r>
            <a:r>
              <a:rPr lang="en-US" sz="2200" dirty="0"/>
              <a:t> (20/10/1914 -20/10/2019</a:t>
            </a:r>
            <a:r>
              <a:rPr lang="en-US" sz="2200" dirty="0" smtClean="0"/>
              <a:t>); </a:t>
            </a:r>
            <a:r>
              <a:rPr lang="en-US" sz="2200" dirty="0" err="1" smtClean="0"/>
              <a:t>Báo</a:t>
            </a:r>
            <a:r>
              <a:rPr lang="en-US" sz="2200" dirty="0" smtClean="0"/>
              <a:t> </a:t>
            </a:r>
            <a:r>
              <a:rPr lang="en-US" sz="2200" dirty="0" err="1"/>
              <a:t>cáo</a:t>
            </a:r>
            <a:r>
              <a:rPr lang="en-US" sz="2200" dirty="0"/>
              <a:t> </a:t>
            </a:r>
            <a:r>
              <a:rPr lang="en-US" sz="2200" dirty="0" err="1"/>
              <a:t>tuyên</a:t>
            </a:r>
            <a:r>
              <a:rPr lang="en-US" sz="2200" dirty="0"/>
              <a:t> </a:t>
            </a:r>
            <a:r>
              <a:rPr lang="en-US" sz="2200" dirty="0" err="1"/>
              <a:t>truyền</a:t>
            </a:r>
            <a:r>
              <a:rPr lang="en-US" sz="2200" dirty="0"/>
              <a:t> </a:t>
            </a:r>
            <a:r>
              <a:rPr lang="en-US" sz="2200" dirty="0" err="1"/>
              <a:t>kỷ</a:t>
            </a:r>
            <a:r>
              <a:rPr lang="en-US" sz="2200" dirty="0"/>
              <a:t> </a:t>
            </a:r>
            <a:r>
              <a:rPr lang="en-US" sz="2200" dirty="0" err="1" smtClean="0"/>
              <a:t>niệm</a:t>
            </a:r>
            <a:r>
              <a:rPr lang="en-US" sz="2200" dirty="0" smtClean="0"/>
              <a:t> </a:t>
            </a:r>
            <a:r>
              <a:rPr lang="en-US" sz="2200" dirty="0" err="1"/>
              <a:t>ngày</a:t>
            </a:r>
            <a:r>
              <a:rPr lang="en-US" sz="2200" dirty="0"/>
              <a:t> </a:t>
            </a:r>
            <a:r>
              <a:rPr lang="en-US" sz="2200" dirty="0" err="1"/>
              <a:t>thành</a:t>
            </a:r>
            <a:r>
              <a:rPr lang="en-US" sz="2200" dirty="0"/>
              <a:t> </a:t>
            </a:r>
            <a:r>
              <a:rPr lang="en-US" sz="2200" dirty="0" err="1"/>
              <a:t>lập</a:t>
            </a:r>
            <a:r>
              <a:rPr lang="en-US" sz="2200" dirty="0"/>
              <a:t> </a:t>
            </a:r>
            <a:r>
              <a:rPr lang="en-US" sz="2200" dirty="0" err="1"/>
              <a:t>Đoàn</a:t>
            </a:r>
            <a:r>
              <a:rPr lang="en-US" sz="2200" dirty="0"/>
              <a:t> TNCS </a:t>
            </a:r>
            <a:r>
              <a:rPr lang="en-US" sz="2200" dirty="0" err="1"/>
              <a:t>Hồ</a:t>
            </a:r>
            <a:r>
              <a:rPr lang="en-US" sz="2200" dirty="0"/>
              <a:t> </a:t>
            </a:r>
            <a:r>
              <a:rPr lang="en-US" sz="2200" dirty="0" err="1"/>
              <a:t>Chí</a:t>
            </a:r>
            <a:r>
              <a:rPr lang="en-US" sz="2200" dirty="0"/>
              <a:t> Minh </a:t>
            </a:r>
            <a:r>
              <a:rPr lang="en-US" sz="2200" dirty="0" smtClean="0"/>
              <a:t>26/3; </a:t>
            </a:r>
            <a:r>
              <a:rPr lang="en-US" sz="2200" dirty="0" err="1" smtClean="0"/>
              <a:t>Tuyên</a:t>
            </a:r>
            <a:r>
              <a:rPr lang="en-US" sz="2200" dirty="0" smtClean="0"/>
              <a:t> </a:t>
            </a:r>
            <a:r>
              <a:rPr lang="en-US" sz="2200" dirty="0" err="1"/>
              <a:t>truyền</a:t>
            </a:r>
            <a:r>
              <a:rPr lang="en-US" sz="2200" dirty="0"/>
              <a:t> </a:t>
            </a:r>
            <a:r>
              <a:rPr lang="en-US" sz="2200" dirty="0" err="1"/>
              <a:t>về</a:t>
            </a:r>
            <a:r>
              <a:rPr lang="en-US" sz="2200" dirty="0"/>
              <a:t> ý </a:t>
            </a:r>
            <a:r>
              <a:rPr lang="en-US" sz="2200" dirty="0" err="1"/>
              <a:t>nghĩa</a:t>
            </a:r>
            <a:r>
              <a:rPr lang="en-US" sz="2200" dirty="0"/>
              <a:t> </a:t>
            </a:r>
            <a:r>
              <a:rPr lang="en-US" sz="2200" dirty="0" err="1"/>
              <a:t>và</a:t>
            </a:r>
            <a:r>
              <a:rPr lang="en-US" sz="2200" dirty="0"/>
              <a:t> </a:t>
            </a:r>
            <a:r>
              <a:rPr lang="en-US" sz="2200" dirty="0" err="1"/>
              <a:t>tổ</a:t>
            </a:r>
            <a:r>
              <a:rPr lang="en-US" sz="2200" dirty="0"/>
              <a:t> </a:t>
            </a:r>
            <a:r>
              <a:rPr lang="en-US" sz="2200" dirty="0" err="1"/>
              <a:t>chức</a:t>
            </a:r>
            <a:r>
              <a:rPr lang="en-US" sz="2200" dirty="0"/>
              <a:t> </a:t>
            </a:r>
            <a:r>
              <a:rPr lang="en-US" sz="2200" dirty="0" err="1"/>
              <a:t>Lễ</a:t>
            </a:r>
            <a:r>
              <a:rPr lang="en-US" sz="2200" dirty="0"/>
              <a:t> </a:t>
            </a:r>
            <a:r>
              <a:rPr lang="en-US" sz="2200" dirty="0" err="1"/>
              <a:t>giỗ</a:t>
            </a:r>
            <a:r>
              <a:rPr lang="en-US" sz="2200" dirty="0"/>
              <a:t> </a:t>
            </a:r>
            <a:r>
              <a:rPr lang="en-US" sz="2200" dirty="0" err="1"/>
              <a:t>Quốc</a:t>
            </a:r>
            <a:r>
              <a:rPr lang="en-US" sz="2200" dirty="0"/>
              <a:t> </a:t>
            </a:r>
            <a:r>
              <a:rPr lang="en-US" sz="2200" dirty="0" err="1"/>
              <a:t>tổ</a:t>
            </a:r>
            <a:r>
              <a:rPr lang="en-US" sz="2200" dirty="0"/>
              <a:t> </a:t>
            </a:r>
            <a:r>
              <a:rPr lang="en-US" sz="2200" dirty="0" err="1"/>
              <a:t>Hùng</a:t>
            </a:r>
            <a:r>
              <a:rPr lang="en-US" sz="2200" dirty="0"/>
              <a:t> </a:t>
            </a:r>
            <a:r>
              <a:rPr lang="en-US" sz="2200" dirty="0" err="1"/>
              <a:t>Vương</a:t>
            </a:r>
            <a:r>
              <a:rPr lang="en-US" sz="2200" dirty="0"/>
              <a:t> (</a:t>
            </a:r>
            <a:r>
              <a:rPr lang="en-US" sz="2200" dirty="0" err="1"/>
              <a:t>mùng</a:t>
            </a:r>
            <a:r>
              <a:rPr lang="en-US" sz="2200" dirty="0"/>
              <a:t> </a:t>
            </a:r>
            <a:r>
              <a:rPr lang="en-US" sz="2200" dirty="0" smtClean="0"/>
              <a:t>10/3); </a:t>
            </a:r>
            <a:r>
              <a:rPr lang="en-US" sz="2200" dirty="0"/>
              <a:t>Chi </a:t>
            </a:r>
            <a:r>
              <a:rPr lang="en-US" sz="2200" dirty="0" err="1"/>
              <a:t>Đoàn</a:t>
            </a:r>
            <a:r>
              <a:rPr lang="en-US" sz="2200" dirty="0"/>
              <a:t> </a:t>
            </a:r>
            <a:r>
              <a:rPr lang="en-US" sz="2200" dirty="0" err="1"/>
              <a:t>Giảng</a:t>
            </a:r>
            <a:r>
              <a:rPr lang="en-US" sz="2200" dirty="0"/>
              <a:t> </a:t>
            </a:r>
            <a:r>
              <a:rPr lang="en-US" sz="2200" dirty="0" err="1"/>
              <a:t>viên</a:t>
            </a:r>
            <a:r>
              <a:rPr lang="en-US" sz="2200" dirty="0"/>
              <a:t> – </a:t>
            </a:r>
            <a:r>
              <a:rPr lang="en-US" sz="2200" dirty="0" err="1"/>
              <a:t>nhân</a:t>
            </a:r>
            <a:r>
              <a:rPr lang="en-US" sz="2200" dirty="0"/>
              <a:t> </a:t>
            </a:r>
            <a:r>
              <a:rPr lang="en-US" sz="2200" dirty="0" err="1"/>
              <a:t>viên</a:t>
            </a:r>
            <a:r>
              <a:rPr lang="en-US" sz="2200" dirty="0"/>
              <a:t> </a:t>
            </a:r>
            <a:r>
              <a:rPr lang="en-US" sz="2200" dirty="0" err="1"/>
              <a:t>tổ</a:t>
            </a:r>
            <a:r>
              <a:rPr lang="en-US" sz="2200" dirty="0"/>
              <a:t> </a:t>
            </a:r>
            <a:r>
              <a:rPr lang="en-US" sz="2200" dirty="0" err="1"/>
              <a:t>chức</a:t>
            </a:r>
            <a:r>
              <a:rPr lang="en-US" sz="2200" dirty="0"/>
              <a:t> </a:t>
            </a:r>
            <a:r>
              <a:rPr lang="en-US" sz="2200" dirty="0" err="1"/>
              <a:t>tham</a:t>
            </a:r>
            <a:r>
              <a:rPr lang="en-US" sz="2200" dirty="0"/>
              <a:t> </a:t>
            </a:r>
            <a:r>
              <a:rPr lang="en-US" sz="2200" dirty="0" err="1"/>
              <a:t>quan</a:t>
            </a:r>
            <a:r>
              <a:rPr lang="en-US" sz="2200" dirty="0"/>
              <a:t> </a:t>
            </a:r>
            <a:r>
              <a:rPr lang="en-US" sz="2200" dirty="0" err="1"/>
              <a:t>về</a:t>
            </a:r>
            <a:r>
              <a:rPr lang="en-US" sz="2200" dirty="0"/>
              <a:t> </a:t>
            </a:r>
            <a:r>
              <a:rPr lang="en-US" sz="2200" dirty="0" err="1"/>
              <a:t>nguồn</a:t>
            </a:r>
            <a:r>
              <a:rPr lang="en-US" sz="2200" dirty="0"/>
              <a:t> </a:t>
            </a:r>
            <a:r>
              <a:rPr lang="en-US" sz="2200" dirty="0" err="1"/>
              <a:t>tại</a:t>
            </a:r>
            <a:r>
              <a:rPr lang="en-US" sz="2200" dirty="0"/>
              <a:t> </a:t>
            </a:r>
            <a:r>
              <a:rPr lang="en-US" sz="2200" dirty="0" err="1"/>
              <a:t>căn</a:t>
            </a:r>
            <a:r>
              <a:rPr lang="en-US" sz="2200" dirty="0"/>
              <a:t> </a:t>
            </a:r>
            <a:r>
              <a:rPr lang="en-US" sz="2200" dirty="0" err="1"/>
              <a:t>cứ</a:t>
            </a:r>
            <a:r>
              <a:rPr lang="en-US" sz="2200" dirty="0"/>
              <a:t> </a:t>
            </a:r>
            <a:r>
              <a:rPr lang="en-US" sz="2200" dirty="0" err="1"/>
              <a:t>Khu</a:t>
            </a:r>
            <a:r>
              <a:rPr lang="en-US" sz="2200" dirty="0"/>
              <a:t> </a:t>
            </a:r>
            <a:r>
              <a:rPr lang="en-US" sz="2200" dirty="0" err="1"/>
              <a:t>ủy</a:t>
            </a:r>
            <a:r>
              <a:rPr lang="en-US" sz="2200" dirty="0"/>
              <a:t> </a:t>
            </a:r>
            <a:r>
              <a:rPr lang="en-US" sz="2200" dirty="0" err="1"/>
              <a:t>Sài</a:t>
            </a:r>
            <a:r>
              <a:rPr lang="en-US" sz="2200" dirty="0"/>
              <a:t> </a:t>
            </a:r>
            <a:r>
              <a:rPr lang="en-US" sz="2200" dirty="0" err="1"/>
              <a:t>Gòn</a:t>
            </a:r>
            <a:r>
              <a:rPr lang="en-US" sz="2200" dirty="0"/>
              <a:t> – </a:t>
            </a:r>
            <a:r>
              <a:rPr lang="en-US" sz="2200" dirty="0" err="1"/>
              <a:t>Gia</a:t>
            </a:r>
            <a:r>
              <a:rPr lang="en-US" sz="2200" dirty="0"/>
              <a:t> </a:t>
            </a:r>
            <a:r>
              <a:rPr lang="en-US" sz="2200" dirty="0" err="1"/>
              <a:t>Định</a:t>
            </a:r>
            <a:r>
              <a:rPr lang="en-US" sz="2200" dirty="0"/>
              <a:t> </a:t>
            </a:r>
            <a:r>
              <a:rPr lang="en-US" sz="2200" dirty="0" err="1" smtClean="0"/>
              <a:t>tại</a:t>
            </a:r>
            <a:r>
              <a:rPr lang="en-US" sz="2200" dirty="0" smtClean="0"/>
              <a:t> </a:t>
            </a:r>
            <a:r>
              <a:rPr lang="en-US" sz="2200" dirty="0" err="1"/>
              <a:t>tỉnh</a:t>
            </a:r>
            <a:r>
              <a:rPr lang="en-US" sz="2200" dirty="0"/>
              <a:t> </a:t>
            </a:r>
            <a:r>
              <a:rPr lang="en-US" sz="2200" dirty="0" err="1"/>
              <a:t>Bến</a:t>
            </a:r>
            <a:r>
              <a:rPr lang="en-US" sz="2200" dirty="0"/>
              <a:t> </a:t>
            </a:r>
            <a:r>
              <a:rPr lang="en-US" sz="2200" dirty="0" err="1"/>
              <a:t>Tre</a:t>
            </a:r>
            <a:r>
              <a:rPr lang="en-US" sz="2200" dirty="0"/>
              <a:t>. </a:t>
            </a:r>
            <a:r>
              <a:rPr lang="en-US" sz="2200" dirty="0" err="1"/>
              <a:t>Ủng</a:t>
            </a:r>
            <a:r>
              <a:rPr lang="en-US" sz="2200" dirty="0"/>
              <a:t> </a:t>
            </a:r>
            <a:r>
              <a:rPr lang="en-US" sz="2200" dirty="0" err="1"/>
              <a:t>hộ</a:t>
            </a:r>
            <a:r>
              <a:rPr lang="en-US" sz="2200" dirty="0"/>
              <a:t> </a:t>
            </a:r>
            <a:r>
              <a:rPr lang="en-US" sz="2200" dirty="0" err="1"/>
              <a:t>kinh</a:t>
            </a:r>
            <a:r>
              <a:rPr lang="en-US" sz="2200" dirty="0"/>
              <a:t> </a:t>
            </a:r>
            <a:r>
              <a:rPr lang="en-US" sz="2200" dirty="0" err="1"/>
              <a:t>phí</a:t>
            </a:r>
            <a:r>
              <a:rPr lang="en-US" sz="2200" dirty="0"/>
              <a:t> </a:t>
            </a:r>
            <a:r>
              <a:rPr lang="en-US" sz="2200" dirty="0" err="1"/>
              <a:t>mua</a:t>
            </a:r>
            <a:r>
              <a:rPr lang="en-US" sz="2200" dirty="0"/>
              <a:t> </a:t>
            </a:r>
            <a:r>
              <a:rPr lang="en-US" sz="2200" dirty="0" err="1"/>
              <a:t>nến</a:t>
            </a:r>
            <a:r>
              <a:rPr lang="en-US" sz="2200" dirty="0"/>
              <a:t> </a:t>
            </a:r>
            <a:r>
              <a:rPr lang="en-US" sz="2200" dirty="0" err="1"/>
              <a:t>cho</a:t>
            </a:r>
            <a:r>
              <a:rPr lang="en-US" sz="2200" dirty="0"/>
              <a:t> </a:t>
            </a:r>
            <a:r>
              <a:rPr lang="en-US" sz="2200" dirty="0" err="1"/>
              <a:t>chương</a:t>
            </a:r>
            <a:r>
              <a:rPr lang="en-US" sz="2200" dirty="0"/>
              <a:t> </a:t>
            </a:r>
            <a:r>
              <a:rPr lang="en-US" sz="2200" dirty="0" err="1"/>
              <a:t>trình</a:t>
            </a:r>
            <a:r>
              <a:rPr lang="en-US" sz="2200" dirty="0"/>
              <a:t> </a:t>
            </a:r>
            <a:r>
              <a:rPr lang="en-US" sz="2200" dirty="0" err="1"/>
              <a:t>Lễ</a:t>
            </a:r>
            <a:r>
              <a:rPr lang="en-US" sz="2200" dirty="0"/>
              <a:t> </a:t>
            </a:r>
            <a:r>
              <a:rPr lang="en-US" sz="2200" dirty="0" err="1"/>
              <a:t>thắp</a:t>
            </a:r>
            <a:r>
              <a:rPr lang="en-US" sz="2200" dirty="0"/>
              <a:t> </a:t>
            </a:r>
            <a:r>
              <a:rPr lang="en-US" sz="2200" dirty="0" err="1"/>
              <a:t>nến</a:t>
            </a:r>
            <a:r>
              <a:rPr lang="en-US" sz="2200" dirty="0"/>
              <a:t> tri </a:t>
            </a:r>
            <a:r>
              <a:rPr lang="en-US" sz="2200" dirty="0" err="1"/>
              <a:t>ân</a:t>
            </a:r>
            <a:r>
              <a:rPr lang="en-US" sz="2200" dirty="0"/>
              <a:t> </a:t>
            </a:r>
            <a:r>
              <a:rPr lang="en-US" sz="2200" dirty="0" err="1"/>
              <a:t>các</a:t>
            </a:r>
            <a:r>
              <a:rPr lang="en-US" sz="2200" dirty="0"/>
              <a:t> </a:t>
            </a:r>
            <a:r>
              <a:rPr lang="en-US" sz="2200" dirty="0" err="1"/>
              <a:t>anh</a:t>
            </a:r>
            <a:r>
              <a:rPr lang="en-US" sz="2200" dirty="0"/>
              <a:t> </a:t>
            </a:r>
            <a:r>
              <a:rPr lang="en-US" sz="2200" dirty="0" err="1"/>
              <a:t>hùng</a:t>
            </a:r>
            <a:r>
              <a:rPr lang="en-US" sz="2200" dirty="0"/>
              <a:t> </a:t>
            </a:r>
            <a:r>
              <a:rPr lang="en-US" sz="2200" dirty="0" err="1"/>
              <a:t>liệt</a:t>
            </a:r>
            <a:r>
              <a:rPr lang="en-US" sz="2200" dirty="0"/>
              <a:t> </a:t>
            </a:r>
            <a:r>
              <a:rPr lang="en-US" sz="2200" dirty="0" err="1"/>
              <a:t>sĩ</a:t>
            </a:r>
            <a:r>
              <a:rPr lang="en-US" sz="2200" dirty="0"/>
              <a:t> </a:t>
            </a:r>
            <a:r>
              <a:rPr lang="en-US" sz="2200" dirty="0" err="1"/>
              <a:t>tại</a:t>
            </a:r>
            <a:r>
              <a:rPr lang="en-US" sz="2200" dirty="0"/>
              <a:t> </a:t>
            </a:r>
            <a:r>
              <a:rPr lang="en-US" sz="2200" dirty="0" err="1"/>
              <a:t>các</a:t>
            </a:r>
            <a:r>
              <a:rPr lang="en-US" sz="2200" dirty="0"/>
              <a:t> </a:t>
            </a:r>
            <a:r>
              <a:rPr lang="en-US" sz="2200" dirty="0" err="1"/>
              <a:t>nghĩa</a:t>
            </a:r>
            <a:r>
              <a:rPr lang="en-US" sz="2200" dirty="0"/>
              <a:t> </a:t>
            </a:r>
            <a:r>
              <a:rPr lang="en-US" sz="2200" dirty="0" err="1"/>
              <a:t>trang</a:t>
            </a:r>
            <a:r>
              <a:rPr lang="en-US" sz="2200" dirty="0"/>
              <a:t> </a:t>
            </a:r>
            <a:r>
              <a:rPr lang="en-US" sz="2200" dirty="0" err="1"/>
              <a:t>liệt</a:t>
            </a:r>
            <a:r>
              <a:rPr lang="en-US" sz="2200" dirty="0"/>
              <a:t> </a:t>
            </a:r>
            <a:r>
              <a:rPr lang="en-US" sz="2200" dirty="0" err="1"/>
              <a:t>sĩ</a:t>
            </a:r>
            <a:r>
              <a:rPr lang="en-US" sz="2200" dirty="0"/>
              <a:t> </a:t>
            </a:r>
            <a:r>
              <a:rPr lang="en-US" sz="2200" dirty="0" err="1"/>
              <a:t>trên</a:t>
            </a:r>
            <a:r>
              <a:rPr lang="en-US" sz="2200" dirty="0"/>
              <a:t> </a:t>
            </a:r>
            <a:r>
              <a:rPr lang="en-US" sz="2200" dirty="0" err="1"/>
              <a:t>địa</a:t>
            </a:r>
            <a:r>
              <a:rPr lang="en-US" sz="2200" dirty="0"/>
              <a:t> </a:t>
            </a:r>
            <a:r>
              <a:rPr lang="en-US" sz="2200" dirty="0" err="1"/>
              <a:t>bàn</a:t>
            </a:r>
            <a:r>
              <a:rPr lang="en-US" sz="2200" dirty="0"/>
              <a:t> </a:t>
            </a:r>
            <a:r>
              <a:rPr lang="en-US" sz="2200" dirty="0" err="1"/>
              <a:t>thành</a:t>
            </a:r>
            <a:r>
              <a:rPr lang="en-US" sz="2200" dirty="0"/>
              <a:t> </a:t>
            </a:r>
            <a:r>
              <a:rPr lang="en-US" sz="2200" dirty="0" err="1"/>
              <a:t>phố</a:t>
            </a:r>
            <a:r>
              <a:rPr lang="en-US" sz="2200" dirty="0" smtClean="0"/>
              <a:t>. </a:t>
            </a:r>
            <a:r>
              <a:rPr lang="en-US" sz="2200" dirty="0" err="1"/>
              <a:t>Cùng</a:t>
            </a:r>
            <a:r>
              <a:rPr lang="en-US" sz="2200" dirty="0"/>
              <a:t> </a:t>
            </a:r>
            <a:r>
              <a:rPr lang="en-US" sz="2200" dirty="0" err="1" smtClean="0"/>
              <a:t>với</a:t>
            </a:r>
            <a:r>
              <a:rPr lang="en-US" sz="2200" dirty="0" smtClean="0"/>
              <a:t> </a:t>
            </a:r>
            <a:r>
              <a:rPr lang="en-US" sz="2200" dirty="0" err="1"/>
              <a:t>các</a:t>
            </a:r>
            <a:r>
              <a:rPr lang="en-US" sz="2200" dirty="0"/>
              <a:t> </a:t>
            </a:r>
            <a:r>
              <a:rPr lang="en-US" sz="2200" dirty="0" err="1"/>
              <a:t>chuỗi</a:t>
            </a:r>
            <a:r>
              <a:rPr lang="en-US" sz="2200" dirty="0"/>
              <a:t> </a:t>
            </a:r>
            <a:r>
              <a:rPr lang="en-US" sz="2200" dirty="0" err="1"/>
              <a:t>hoạt</a:t>
            </a:r>
            <a:r>
              <a:rPr lang="en-US" sz="2200" dirty="0"/>
              <a:t> </a:t>
            </a:r>
            <a:r>
              <a:rPr lang="en-US" sz="2200" dirty="0" err="1"/>
              <a:t>động</a:t>
            </a:r>
            <a:r>
              <a:rPr lang="en-US" sz="2200" dirty="0"/>
              <a:t> </a:t>
            </a:r>
            <a:r>
              <a:rPr lang="en-US" sz="2200" dirty="0" err="1"/>
              <a:t>thể</a:t>
            </a:r>
            <a:r>
              <a:rPr lang="en-US" sz="2200" dirty="0"/>
              <a:t> </a:t>
            </a:r>
            <a:r>
              <a:rPr lang="en-US" sz="2200" dirty="0" err="1"/>
              <a:t>dục</a:t>
            </a:r>
            <a:r>
              <a:rPr lang="en-US" sz="2200" dirty="0"/>
              <a:t> </a:t>
            </a:r>
            <a:r>
              <a:rPr lang="en-US" sz="2200" dirty="0" err="1"/>
              <a:t>thể</a:t>
            </a:r>
            <a:r>
              <a:rPr lang="en-US" sz="2200" dirty="0"/>
              <a:t> </a:t>
            </a:r>
            <a:r>
              <a:rPr lang="en-US" sz="2200" dirty="0" err="1"/>
              <a:t>thao</a:t>
            </a:r>
            <a:r>
              <a:rPr lang="en-US" sz="2200" dirty="0"/>
              <a:t>, </a:t>
            </a:r>
            <a:r>
              <a:rPr lang="en-US" sz="2200" dirty="0" err="1"/>
              <a:t>văn</a:t>
            </a:r>
            <a:r>
              <a:rPr lang="en-US" sz="2200" dirty="0"/>
              <a:t> </a:t>
            </a:r>
            <a:r>
              <a:rPr lang="en-US" sz="2200" dirty="0" err="1"/>
              <a:t>nghệ</a:t>
            </a:r>
            <a:r>
              <a:rPr lang="en-US" sz="2200" dirty="0"/>
              <a:t> </a:t>
            </a:r>
            <a:r>
              <a:rPr lang="en-US" sz="2200" dirty="0" err="1"/>
              <a:t>và</a:t>
            </a:r>
            <a:r>
              <a:rPr lang="en-US" sz="2200" dirty="0"/>
              <a:t> </a:t>
            </a:r>
            <a:r>
              <a:rPr lang="en-US" sz="2200" dirty="0" err="1"/>
              <a:t>các</a:t>
            </a:r>
            <a:r>
              <a:rPr lang="en-US" sz="2200" dirty="0"/>
              <a:t> </a:t>
            </a:r>
            <a:r>
              <a:rPr lang="en-US" sz="2200" dirty="0" err="1"/>
              <a:t>hoạt</a:t>
            </a:r>
            <a:r>
              <a:rPr lang="en-US" sz="2200" dirty="0"/>
              <a:t> </a:t>
            </a:r>
            <a:r>
              <a:rPr lang="en-US" sz="2200" dirty="0" err="1"/>
              <a:t>động</a:t>
            </a:r>
            <a:r>
              <a:rPr lang="en-US" sz="2200" dirty="0"/>
              <a:t> </a:t>
            </a:r>
            <a:r>
              <a:rPr lang="en-US" sz="2200" dirty="0" err="1"/>
              <a:t>thiết</a:t>
            </a:r>
            <a:r>
              <a:rPr lang="en-US" sz="2200" dirty="0"/>
              <a:t> </a:t>
            </a:r>
            <a:r>
              <a:rPr lang="en-US" sz="2200" dirty="0" err="1"/>
              <a:t>thực</a:t>
            </a:r>
            <a:r>
              <a:rPr lang="en-US" sz="2200" dirty="0"/>
              <a:t> </a:t>
            </a:r>
            <a:r>
              <a:rPr lang="en-US" sz="2200" dirty="0" err="1"/>
              <a:t>khác</a:t>
            </a:r>
            <a:endParaRPr lang="en-US" sz="2200" dirty="0"/>
          </a:p>
        </p:txBody>
      </p:sp>
    </p:spTree>
    <p:extLst>
      <p:ext uri="{BB962C8B-B14F-4D97-AF65-F5344CB8AC3E}">
        <p14:creationId xmlns:p14="http://schemas.microsoft.com/office/powerpoint/2010/main" val="2093158189"/>
      </p:ext>
    </p:extLst>
  </p:cSld>
  <p:clrMapOvr>
    <a:masterClrMapping/>
  </p:clrMapOvr>
  <p:transition spd="slow" advClick="0">
    <p:cov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pPr algn="l"/>
            <a:r>
              <a:rPr lang="en-US" sz="2000" smtClean="0">
                <a:effectLst/>
              </a:rPr>
              <a:t>II. VỀ </a:t>
            </a:r>
            <a:r>
              <a:rPr lang="en-US" sz="2000">
                <a:effectLst/>
              </a:rPr>
              <a:t>NỘI DUNG QUY CHẾ DÂN CHỦ</a:t>
            </a:r>
          </a:p>
        </p:txBody>
      </p:sp>
      <p:sp>
        <p:nvSpPr>
          <p:cNvPr id="5" name="Rectangle 4"/>
          <p:cNvSpPr/>
          <p:nvPr/>
        </p:nvSpPr>
        <p:spPr>
          <a:xfrm>
            <a:off x="228600" y="1143000"/>
            <a:ext cx="8534400" cy="3970318"/>
          </a:xfrm>
          <a:prstGeom prst="rect">
            <a:avLst/>
          </a:prstGeom>
        </p:spPr>
        <p:txBody>
          <a:bodyPr wrap="square">
            <a:spAutoFit/>
          </a:bodyPr>
          <a:lstStyle/>
          <a:p>
            <a:pPr algn="just">
              <a:spcBef>
                <a:spcPts val="600"/>
              </a:spcBef>
              <a:spcAft>
                <a:spcPts val="600"/>
              </a:spcAft>
            </a:pPr>
            <a:r>
              <a:rPr lang="en-US" sz="2600" smtClean="0"/>
              <a:t>	</a:t>
            </a:r>
            <a:r>
              <a:rPr lang="en-US" sz="2800"/>
              <a:t>Sau Hội nghị CB,CC,VC năm học 2018 – 2019 của trường, Quy chế Dân chủ cơ sở đã được Hiệu trưởng ban hành theo quyết định số 173/QĐ-LTT ngày 19 tháng 11 năm 2018. Quy chế dân chủ cơ sở đảm bảo nguyên tắc tập trung dân chủ, thể hiện trách nhiệm của Hiệu trưởng và phát huy tốt vai trò của các tổ chức đoàn thể trong nhà trường; Tập thể CB-GV-NV của trường đã thực hiện nghiêm túc Quy chế Dân chủ (QCDC) trong hoạt động của nhà trường</a:t>
            </a:r>
            <a:endParaRPr lang="en-US" sz="2600" smtClean="0"/>
          </a:p>
        </p:txBody>
      </p:sp>
    </p:spTree>
    <p:extLst>
      <p:ext uri="{BB962C8B-B14F-4D97-AF65-F5344CB8AC3E}">
        <p14:creationId xmlns:p14="http://schemas.microsoft.com/office/powerpoint/2010/main" val="3098241408"/>
      </p:ext>
    </p:extLst>
  </p:cSld>
  <p:clrMapOvr>
    <a:masterClrMapping/>
  </p:clrMapOvr>
  <p:transition spd="slow" advClick="0">
    <p:cov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pPr algn="l"/>
            <a:r>
              <a:rPr lang="en-US" sz="2000" smtClean="0">
                <a:effectLst/>
              </a:rPr>
              <a:t>II. VỀ </a:t>
            </a:r>
            <a:r>
              <a:rPr lang="en-US" sz="2000">
                <a:effectLst/>
              </a:rPr>
              <a:t>NỘI DUNG QUY CHẾ DÂN CHỦ</a:t>
            </a:r>
          </a:p>
        </p:txBody>
      </p:sp>
      <p:sp>
        <p:nvSpPr>
          <p:cNvPr id="5" name="Rectangle 4"/>
          <p:cNvSpPr/>
          <p:nvPr/>
        </p:nvSpPr>
        <p:spPr>
          <a:xfrm>
            <a:off x="228600" y="1143000"/>
            <a:ext cx="8534400" cy="4401205"/>
          </a:xfrm>
          <a:prstGeom prst="rect">
            <a:avLst/>
          </a:prstGeom>
        </p:spPr>
        <p:txBody>
          <a:bodyPr wrap="square">
            <a:spAutoFit/>
          </a:bodyPr>
          <a:lstStyle/>
          <a:p>
            <a:pPr algn="just"/>
            <a:r>
              <a:rPr lang="en-US" sz="2800" dirty="0" err="1"/>
              <a:t>Đã</a:t>
            </a:r>
            <a:r>
              <a:rPr lang="en-US" sz="2800" dirty="0"/>
              <a:t> </a:t>
            </a:r>
            <a:r>
              <a:rPr lang="en-US" sz="2800" dirty="0" err="1"/>
              <a:t>thực</a:t>
            </a:r>
            <a:r>
              <a:rPr lang="en-US" sz="2800" dirty="0"/>
              <a:t> </a:t>
            </a:r>
            <a:r>
              <a:rPr lang="en-US" sz="2800" dirty="0" err="1"/>
              <a:t>hiện</a:t>
            </a:r>
            <a:r>
              <a:rPr lang="en-US" sz="2800" dirty="0"/>
              <a:t> </a:t>
            </a:r>
            <a:r>
              <a:rPr lang="en-US" sz="2800" dirty="0" err="1"/>
              <a:t>các</a:t>
            </a:r>
            <a:r>
              <a:rPr lang="en-US" sz="2800" dirty="0"/>
              <a:t> </a:t>
            </a:r>
            <a:r>
              <a:rPr lang="en-US" sz="2800" dirty="0" err="1"/>
              <a:t>quy</a:t>
            </a:r>
            <a:r>
              <a:rPr lang="en-US" sz="2800" dirty="0"/>
              <a:t> </a:t>
            </a:r>
            <a:r>
              <a:rPr lang="en-US" sz="2800" dirty="0" err="1"/>
              <a:t>định</a:t>
            </a:r>
            <a:r>
              <a:rPr lang="en-US" sz="2800" dirty="0"/>
              <a:t> </a:t>
            </a:r>
            <a:r>
              <a:rPr lang="en-US" sz="2800" dirty="0" err="1" smtClean="0"/>
              <a:t>theo</a:t>
            </a:r>
            <a:r>
              <a:rPr lang="en-US" sz="2800" dirty="0" smtClean="0"/>
              <a:t> </a:t>
            </a:r>
            <a:r>
              <a:rPr lang="en-US" sz="2800" dirty="0" err="1"/>
              <a:t>Thông</a:t>
            </a:r>
            <a:r>
              <a:rPr lang="en-US" sz="2800" dirty="0"/>
              <a:t> </a:t>
            </a:r>
            <a:r>
              <a:rPr lang="en-US" sz="2800" dirty="0" err="1"/>
              <a:t>tư</a:t>
            </a:r>
            <a:r>
              <a:rPr lang="en-US" sz="2800" dirty="0"/>
              <a:t> 36</a:t>
            </a:r>
            <a:r>
              <a:rPr lang="vi-VN" sz="2800" dirty="0"/>
              <a:t>/</a:t>
            </a:r>
            <a:r>
              <a:rPr lang="en-US" sz="2800" dirty="0"/>
              <a:t>2017</a:t>
            </a:r>
            <a:r>
              <a:rPr lang="vi-VN" sz="2800" dirty="0"/>
              <a:t>/TT-</a:t>
            </a:r>
            <a:r>
              <a:rPr lang="en-US" sz="2800" dirty="0"/>
              <a:t>BGDĐT </a:t>
            </a:r>
            <a:r>
              <a:rPr lang="en-US" sz="2800" dirty="0" err="1"/>
              <a:t>của</a:t>
            </a:r>
            <a:r>
              <a:rPr lang="en-US" sz="2800" dirty="0"/>
              <a:t> </a:t>
            </a:r>
            <a:r>
              <a:rPr lang="en-US" sz="2800" dirty="0" err="1"/>
              <a:t>Bộ</a:t>
            </a:r>
            <a:r>
              <a:rPr lang="en-US" sz="2800" dirty="0"/>
              <a:t> GD&amp;ĐT </a:t>
            </a:r>
            <a:r>
              <a:rPr lang="vi-VN" sz="2800" dirty="0"/>
              <a:t>ngày </a:t>
            </a:r>
            <a:r>
              <a:rPr lang="en-US" sz="2800" dirty="0"/>
              <a:t>17</a:t>
            </a:r>
            <a:r>
              <a:rPr lang="vi-VN" sz="2800" dirty="0"/>
              <a:t>/</a:t>
            </a:r>
            <a:r>
              <a:rPr lang="en-US" sz="2800" dirty="0"/>
              <a:t>12</a:t>
            </a:r>
            <a:r>
              <a:rPr lang="vi-VN" sz="2800" dirty="0"/>
              <a:t>/</a:t>
            </a:r>
            <a:r>
              <a:rPr lang="en-US" sz="2800" dirty="0"/>
              <a:t>2017 </a:t>
            </a:r>
            <a:r>
              <a:rPr lang="en-US" sz="2800" dirty="0" err="1"/>
              <a:t>về</a:t>
            </a:r>
            <a:r>
              <a:rPr lang="en-US" sz="2800" dirty="0"/>
              <a:t> </a:t>
            </a:r>
            <a:r>
              <a:rPr lang="en-US" sz="2800" dirty="0" err="1"/>
              <a:t>nội</a:t>
            </a:r>
            <a:r>
              <a:rPr lang="en-US" sz="2800" dirty="0"/>
              <a:t> dung </a:t>
            </a:r>
            <a:r>
              <a:rPr lang="en-US" sz="2800" dirty="0" err="1"/>
              <a:t>công</a:t>
            </a:r>
            <a:r>
              <a:rPr lang="en-US" sz="2800" dirty="0"/>
              <a:t> </a:t>
            </a:r>
            <a:r>
              <a:rPr lang="en-US" sz="2800" dirty="0" err="1"/>
              <a:t>khai</a:t>
            </a:r>
            <a:r>
              <a:rPr lang="en-US" sz="2800" dirty="0"/>
              <a:t> </a:t>
            </a:r>
            <a:r>
              <a:rPr lang="en-US" sz="2800" dirty="0" err="1"/>
              <a:t>và</a:t>
            </a:r>
            <a:r>
              <a:rPr lang="en-US" sz="2800" dirty="0"/>
              <a:t> </a:t>
            </a:r>
            <a:r>
              <a:rPr lang="en-US" sz="2800" dirty="0" err="1"/>
              <a:t>các</a:t>
            </a:r>
            <a:r>
              <a:rPr lang="en-US" sz="2800" dirty="0"/>
              <a:t> </a:t>
            </a:r>
            <a:r>
              <a:rPr lang="en-US" sz="2800" dirty="0" err="1"/>
              <a:t>hình</a:t>
            </a:r>
            <a:r>
              <a:rPr lang="en-US" sz="2800" dirty="0"/>
              <a:t> </a:t>
            </a:r>
            <a:r>
              <a:rPr lang="en-US" sz="2800" dirty="0" err="1"/>
              <a:t>thức</a:t>
            </a:r>
            <a:r>
              <a:rPr lang="en-US" sz="2800" dirty="0"/>
              <a:t> </a:t>
            </a:r>
            <a:r>
              <a:rPr lang="en-US" sz="2800" dirty="0" err="1"/>
              <a:t>công</a:t>
            </a:r>
            <a:r>
              <a:rPr lang="en-US" sz="2800" dirty="0"/>
              <a:t> </a:t>
            </a:r>
            <a:r>
              <a:rPr lang="en-US" sz="2800" dirty="0" err="1"/>
              <a:t>khai</a:t>
            </a:r>
            <a:r>
              <a:rPr lang="en-US" sz="2800" dirty="0"/>
              <a:t>. </a:t>
            </a:r>
            <a:r>
              <a:rPr lang="en-US" sz="2800" dirty="0" err="1"/>
              <a:t>Cụ</a:t>
            </a:r>
            <a:r>
              <a:rPr lang="en-US" sz="2800" dirty="0"/>
              <a:t> </a:t>
            </a:r>
            <a:r>
              <a:rPr lang="en-US" sz="2800" dirty="0" err="1"/>
              <a:t>thể</a:t>
            </a:r>
            <a:r>
              <a:rPr lang="en-US" sz="2800" dirty="0"/>
              <a:t> </a:t>
            </a:r>
            <a:r>
              <a:rPr lang="en-US" sz="2800" dirty="0" err="1"/>
              <a:t>đã</a:t>
            </a:r>
            <a:r>
              <a:rPr lang="en-US" sz="2800" dirty="0"/>
              <a:t> </a:t>
            </a:r>
            <a:r>
              <a:rPr lang="en-US" sz="2800" dirty="0" err="1"/>
              <a:t>công</a:t>
            </a:r>
            <a:r>
              <a:rPr lang="en-US" sz="2800" dirty="0"/>
              <a:t> </a:t>
            </a:r>
            <a:r>
              <a:rPr lang="en-US" sz="2800" dirty="0" err="1"/>
              <a:t>khai</a:t>
            </a:r>
            <a:r>
              <a:rPr lang="en-US" sz="2800" dirty="0"/>
              <a:t> </a:t>
            </a:r>
            <a:r>
              <a:rPr lang="en-US" sz="2800" dirty="0" err="1"/>
              <a:t>các</a:t>
            </a:r>
            <a:r>
              <a:rPr lang="en-US" sz="2800" dirty="0"/>
              <a:t> </a:t>
            </a:r>
            <a:r>
              <a:rPr lang="en-US" sz="2800" dirty="0" err="1"/>
              <a:t>nội</a:t>
            </a:r>
            <a:r>
              <a:rPr lang="en-US" sz="2800" dirty="0"/>
              <a:t> dung:</a:t>
            </a:r>
          </a:p>
          <a:p>
            <a:pPr algn="just"/>
            <a:r>
              <a:rPr lang="en-US" sz="2800" dirty="0" smtClean="0"/>
              <a:t>	+ </a:t>
            </a:r>
            <a:r>
              <a:rPr lang="en-US" sz="2800" dirty="0" err="1"/>
              <a:t>Công</a:t>
            </a:r>
            <a:r>
              <a:rPr lang="en-US" sz="2800" dirty="0"/>
              <a:t> </a:t>
            </a:r>
            <a:r>
              <a:rPr lang="en-US" sz="2800" dirty="0" err="1"/>
              <a:t>khai</a:t>
            </a:r>
            <a:r>
              <a:rPr lang="en-US" sz="2800" dirty="0"/>
              <a:t> </a:t>
            </a:r>
            <a:r>
              <a:rPr lang="en-US" sz="2800" dirty="0" err="1"/>
              <a:t>về</a:t>
            </a:r>
            <a:r>
              <a:rPr lang="en-US" sz="2800" dirty="0"/>
              <a:t> </a:t>
            </a:r>
            <a:r>
              <a:rPr lang="en-US" sz="2800" dirty="0" err="1"/>
              <a:t>đội</a:t>
            </a:r>
            <a:r>
              <a:rPr lang="en-US" sz="2800" dirty="0"/>
              <a:t> </a:t>
            </a:r>
            <a:r>
              <a:rPr lang="en-US" sz="2800" dirty="0" err="1"/>
              <a:t>ngũ</a:t>
            </a:r>
            <a:r>
              <a:rPr lang="en-US" sz="2800" dirty="0"/>
              <a:t> CB,CC,VC.</a:t>
            </a:r>
          </a:p>
          <a:p>
            <a:pPr algn="just"/>
            <a:r>
              <a:rPr lang="en-US" sz="2800" dirty="0" smtClean="0"/>
              <a:t>	+ </a:t>
            </a:r>
            <a:r>
              <a:rPr lang="en-US" sz="2800" dirty="0" err="1"/>
              <a:t>Công</a:t>
            </a:r>
            <a:r>
              <a:rPr lang="en-US" sz="2800" dirty="0"/>
              <a:t> </a:t>
            </a:r>
            <a:r>
              <a:rPr lang="en-US" sz="2800" dirty="0" err="1"/>
              <a:t>khai</a:t>
            </a:r>
            <a:r>
              <a:rPr lang="en-US" sz="2800" dirty="0"/>
              <a:t> </a:t>
            </a:r>
            <a:r>
              <a:rPr lang="en-US" sz="2800" dirty="0" err="1"/>
              <a:t>về</a:t>
            </a:r>
            <a:r>
              <a:rPr lang="en-US" sz="2800" dirty="0"/>
              <a:t> </a:t>
            </a:r>
            <a:r>
              <a:rPr lang="en-US" sz="2800" dirty="0" err="1"/>
              <a:t>cơ</a:t>
            </a:r>
            <a:r>
              <a:rPr lang="en-US" sz="2800" dirty="0"/>
              <a:t> </a:t>
            </a:r>
            <a:r>
              <a:rPr lang="en-US" sz="2800" dirty="0" err="1"/>
              <a:t>sở</a:t>
            </a:r>
            <a:r>
              <a:rPr lang="en-US" sz="2800" dirty="0"/>
              <a:t> </a:t>
            </a:r>
            <a:r>
              <a:rPr lang="en-US" sz="2800" dirty="0" err="1"/>
              <a:t>vật</a:t>
            </a:r>
            <a:r>
              <a:rPr lang="en-US" sz="2800" dirty="0"/>
              <a:t> </a:t>
            </a:r>
            <a:r>
              <a:rPr lang="en-US" sz="2800" dirty="0" err="1"/>
              <a:t>chất</a:t>
            </a:r>
            <a:r>
              <a:rPr lang="en-US" sz="2800" dirty="0"/>
              <a:t> </a:t>
            </a:r>
            <a:r>
              <a:rPr lang="en-US" sz="2800" dirty="0" err="1"/>
              <a:t>phục</a:t>
            </a:r>
            <a:r>
              <a:rPr lang="en-US" sz="2800" dirty="0"/>
              <a:t> </a:t>
            </a:r>
            <a:r>
              <a:rPr lang="en-US" sz="2800" dirty="0" err="1"/>
              <a:t>vụ</a:t>
            </a:r>
            <a:r>
              <a:rPr lang="en-US" sz="2800" dirty="0"/>
              <a:t> </a:t>
            </a:r>
            <a:r>
              <a:rPr lang="en-US" sz="2800" dirty="0" err="1"/>
              <a:t>hoạt</a:t>
            </a:r>
            <a:r>
              <a:rPr lang="en-US" sz="2800" dirty="0"/>
              <a:t> </a:t>
            </a:r>
            <a:r>
              <a:rPr lang="en-US" sz="2800" dirty="0" err="1"/>
              <a:t>động</a:t>
            </a:r>
            <a:r>
              <a:rPr lang="en-US" sz="2800" dirty="0"/>
              <a:t> </a:t>
            </a:r>
            <a:r>
              <a:rPr lang="en-US" sz="2800" dirty="0" err="1"/>
              <a:t>nhà</a:t>
            </a:r>
            <a:r>
              <a:rPr lang="en-US" sz="2800" dirty="0"/>
              <a:t> </a:t>
            </a:r>
            <a:r>
              <a:rPr lang="en-US" sz="2800" dirty="0" err="1"/>
              <a:t>trường</a:t>
            </a:r>
            <a:r>
              <a:rPr lang="en-US" sz="2800" dirty="0"/>
              <a:t>.</a:t>
            </a:r>
          </a:p>
          <a:p>
            <a:pPr algn="just"/>
            <a:r>
              <a:rPr lang="en-US" sz="2800" dirty="0" smtClean="0"/>
              <a:t>	+ </a:t>
            </a:r>
            <a:r>
              <a:rPr lang="en-US" sz="2800" dirty="0" err="1"/>
              <a:t>Công</a:t>
            </a:r>
            <a:r>
              <a:rPr lang="en-US" sz="2800" dirty="0"/>
              <a:t> </a:t>
            </a:r>
            <a:r>
              <a:rPr lang="en-US" sz="2800" dirty="0" err="1"/>
              <a:t>khai</a:t>
            </a:r>
            <a:r>
              <a:rPr lang="en-US" sz="2800" dirty="0"/>
              <a:t> </a:t>
            </a:r>
            <a:r>
              <a:rPr lang="en-US" sz="2800" dirty="0" err="1"/>
              <a:t>về</a:t>
            </a:r>
            <a:r>
              <a:rPr lang="en-US" sz="2800" dirty="0"/>
              <a:t> </a:t>
            </a:r>
            <a:r>
              <a:rPr lang="en-US" sz="2800" dirty="0" err="1"/>
              <a:t>chương</a:t>
            </a:r>
            <a:r>
              <a:rPr lang="en-US" sz="2800" dirty="0"/>
              <a:t> </a:t>
            </a:r>
            <a:r>
              <a:rPr lang="en-US" sz="2800" dirty="0" err="1"/>
              <a:t>trình</a:t>
            </a:r>
            <a:r>
              <a:rPr lang="en-US" sz="2800" dirty="0"/>
              <a:t> </a:t>
            </a:r>
            <a:r>
              <a:rPr lang="en-US" sz="2800" dirty="0" err="1"/>
              <a:t>đào</a:t>
            </a:r>
            <a:r>
              <a:rPr lang="en-US" sz="2800" dirty="0"/>
              <a:t> </a:t>
            </a:r>
            <a:r>
              <a:rPr lang="en-US" sz="2800" dirty="0" err="1"/>
              <a:t>tạo</a:t>
            </a:r>
            <a:r>
              <a:rPr lang="en-US" sz="2800" dirty="0"/>
              <a:t>, cam </a:t>
            </a:r>
            <a:r>
              <a:rPr lang="en-US" sz="2800" dirty="0" err="1"/>
              <a:t>kết</a:t>
            </a:r>
            <a:r>
              <a:rPr lang="en-US" sz="2800" dirty="0"/>
              <a:t> </a:t>
            </a:r>
            <a:r>
              <a:rPr lang="en-US" sz="2800" dirty="0" err="1"/>
              <a:t>chất</a:t>
            </a:r>
            <a:r>
              <a:rPr lang="en-US" sz="2800" dirty="0"/>
              <a:t> </a:t>
            </a:r>
            <a:r>
              <a:rPr lang="en-US" sz="2800" dirty="0" err="1"/>
              <a:t>lượng</a:t>
            </a:r>
            <a:r>
              <a:rPr lang="en-US" sz="2800" dirty="0"/>
              <a:t> </a:t>
            </a:r>
            <a:r>
              <a:rPr lang="en-US" sz="2800" dirty="0" err="1"/>
              <a:t>đào</a:t>
            </a:r>
            <a:r>
              <a:rPr lang="en-US" sz="2800" dirty="0"/>
              <a:t> </a:t>
            </a:r>
            <a:r>
              <a:rPr lang="en-US" sz="2800" dirty="0" err="1"/>
              <a:t>tạo</a:t>
            </a:r>
            <a:r>
              <a:rPr lang="en-US" sz="2800" dirty="0"/>
              <a:t> </a:t>
            </a:r>
            <a:r>
              <a:rPr lang="en-US" sz="2800" dirty="0" err="1"/>
              <a:t>của</a:t>
            </a:r>
            <a:r>
              <a:rPr lang="en-US" sz="2800" dirty="0"/>
              <a:t> </a:t>
            </a:r>
            <a:r>
              <a:rPr lang="en-US" sz="2800" dirty="0" err="1"/>
              <a:t>trường</a:t>
            </a:r>
            <a:r>
              <a:rPr lang="en-US" sz="2800" dirty="0"/>
              <a:t>. </a:t>
            </a:r>
          </a:p>
          <a:p>
            <a:pPr algn="just"/>
            <a:r>
              <a:rPr lang="en-US" sz="2800" dirty="0" smtClean="0"/>
              <a:t>	+ </a:t>
            </a:r>
            <a:r>
              <a:rPr lang="en-US" sz="2800" dirty="0" err="1"/>
              <a:t>Công</a:t>
            </a:r>
            <a:r>
              <a:rPr lang="en-US" sz="2800" dirty="0"/>
              <a:t> </a:t>
            </a:r>
            <a:r>
              <a:rPr lang="en-US" sz="2800" dirty="0" err="1"/>
              <a:t>khai</a:t>
            </a:r>
            <a:r>
              <a:rPr lang="en-US" sz="2800" dirty="0"/>
              <a:t> </a:t>
            </a:r>
            <a:r>
              <a:rPr lang="en-US" sz="2800" dirty="0" err="1"/>
              <a:t>về</a:t>
            </a:r>
            <a:r>
              <a:rPr lang="en-US" sz="2800" dirty="0"/>
              <a:t> </a:t>
            </a:r>
            <a:r>
              <a:rPr lang="en-US" sz="2800" dirty="0" err="1"/>
              <a:t>thu</a:t>
            </a:r>
            <a:r>
              <a:rPr lang="en-US" sz="2800" dirty="0"/>
              <a:t> chi </a:t>
            </a:r>
            <a:r>
              <a:rPr lang="en-US" sz="2800" dirty="0" err="1"/>
              <a:t>tài</a:t>
            </a:r>
            <a:r>
              <a:rPr lang="en-US" sz="2800" dirty="0"/>
              <a:t> </a:t>
            </a:r>
            <a:r>
              <a:rPr lang="en-US" sz="2800" dirty="0" err="1"/>
              <a:t>chính</a:t>
            </a:r>
            <a:endParaRPr lang="en-US" sz="2600" dirty="0" smtClean="0"/>
          </a:p>
        </p:txBody>
      </p:sp>
    </p:spTree>
    <p:extLst>
      <p:ext uri="{BB962C8B-B14F-4D97-AF65-F5344CB8AC3E}">
        <p14:creationId xmlns:p14="http://schemas.microsoft.com/office/powerpoint/2010/main" val="1016781481"/>
      </p:ext>
    </p:extLst>
  </p:cSld>
  <p:clrMapOvr>
    <a:masterClrMapping/>
  </p:clrMapOvr>
  <p:transition spd="slow" advClick="0">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pPr algn="l"/>
            <a:r>
              <a:rPr lang="en-US" sz="2000" smtClean="0">
                <a:effectLst/>
              </a:rPr>
              <a:t>II. VỀ </a:t>
            </a:r>
            <a:r>
              <a:rPr lang="en-US" sz="2000">
                <a:effectLst/>
              </a:rPr>
              <a:t>NỘI DUNG QUY CHẾ DÂN CHỦ</a:t>
            </a:r>
          </a:p>
        </p:txBody>
      </p:sp>
      <p:sp>
        <p:nvSpPr>
          <p:cNvPr id="5" name="Rectangle 4"/>
          <p:cNvSpPr/>
          <p:nvPr/>
        </p:nvSpPr>
        <p:spPr>
          <a:xfrm>
            <a:off x="228600" y="1143000"/>
            <a:ext cx="8534400" cy="3892861"/>
          </a:xfrm>
          <a:prstGeom prst="rect">
            <a:avLst/>
          </a:prstGeom>
        </p:spPr>
        <p:txBody>
          <a:bodyPr wrap="square">
            <a:spAutoFit/>
          </a:bodyPr>
          <a:lstStyle/>
          <a:p>
            <a:pPr algn="just">
              <a:lnSpc>
                <a:spcPct val="150000"/>
              </a:lnSpc>
            </a:pPr>
            <a:r>
              <a:rPr lang="en-US" sz="2800"/>
              <a:t>Ban lãnh đạo nhà trường đã thực hiện tốt quy định tổ chức đối thoại với CBGVNV và HSSV, cụ thể trong năm học đã thực hiện 2 lần họp toàn thể CB-GV-NV (ngày 25/01/2019; 19/3/2019); tổ chức đối thoại giữa Ban Giám hiệu và cán bộ chủ chốt với cán bộ lớp, cán bộ Đoàn trong HK II (ngày 12/4/2019).</a:t>
            </a:r>
            <a:endParaRPr lang="en-US" sz="2600" smtClean="0"/>
          </a:p>
        </p:txBody>
      </p:sp>
    </p:spTree>
    <p:extLst>
      <p:ext uri="{BB962C8B-B14F-4D97-AF65-F5344CB8AC3E}">
        <p14:creationId xmlns:p14="http://schemas.microsoft.com/office/powerpoint/2010/main" val="1127694277"/>
      </p:ext>
    </p:extLst>
  </p:cSld>
  <p:clrMapOvr>
    <a:masterClrMapping/>
  </p:clrMapOvr>
  <p:transition spd="slow" advClick="0">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pPr algn="l"/>
            <a:r>
              <a:rPr lang="en-US" sz="2000" smtClean="0">
                <a:effectLst/>
              </a:rPr>
              <a:t>II. VỀ </a:t>
            </a:r>
            <a:r>
              <a:rPr lang="en-US" sz="2000">
                <a:effectLst/>
              </a:rPr>
              <a:t>NỘI DUNG QUY CHẾ DÂN CHỦ</a:t>
            </a:r>
          </a:p>
        </p:txBody>
      </p:sp>
      <p:sp>
        <p:nvSpPr>
          <p:cNvPr id="5" name="Rectangle 4"/>
          <p:cNvSpPr/>
          <p:nvPr/>
        </p:nvSpPr>
        <p:spPr>
          <a:xfrm>
            <a:off x="228600" y="1066800"/>
            <a:ext cx="8534400" cy="4524315"/>
          </a:xfrm>
          <a:prstGeom prst="rect">
            <a:avLst/>
          </a:prstGeom>
        </p:spPr>
        <p:txBody>
          <a:bodyPr wrap="square">
            <a:spAutoFit/>
          </a:bodyPr>
          <a:lstStyle/>
          <a:p>
            <a:pPr algn="just">
              <a:lnSpc>
                <a:spcPct val="150000"/>
              </a:lnSpc>
            </a:pPr>
            <a:r>
              <a:rPr lang="en-US" sz="2400" dirty="0" smtClean="0"/>
              <a:t>	</a:t>
            </a:r>
            <a:r>
              <a:rPr lang="en-US" sz="2400" dirty="0" err="1" smtClean="0"/>
              <a:t>Trường</a:t>
            </a:r>
            <a:r>
              <a:rPr lang="en-US" sz="2400" dirty="0" smtClean="0"/>
              <a:t> </a:t>
            </a:r>
            <a:r>
              <a:rPr lang="en-US" sz="2400" dirty="0" err="1"/>
              <a:t>đã</a:t>
            </a:r>
            <a:r>
              <a:rPr lang="en-US" sz="2400" dirty="0"/>
              <a:t> </a:t>
            </a:r>
            <a:r>
              <a:rPr lang="en-US" sz="2400" dirty="0" err="1"/>
              <a:t>thực</a:t>
            </a:r>
            <a:r>
              <a:rPr lang="en-US" sz="2400" dirty="0"/>
              <a:t> </a:t>
            </a:r>
            <a:r>
              <a:rPr lang="en-US" sz="2400" dirty="0" err="1"/>
              <a:t>hiện</a:t>
            </a:r>
            <a:r>
              <a:rPr lang="en-US" sz="2400" dirty="0"/>
              <a:t> </a:t>
            </a:r>
            <a:r>
              <a:rPr lang="en-US" sz="2400" dirty="0" err="1"/>
              <a:t>tốt</a:t>
            </a:r>
            <a:r>
              <a:rPr lang="en-US" sz="2400" dirty="0"/>
              <a:t> </a:t>
            </a:r>
            <a:r>
              <a:rPr lang="en-US" sz="2400" dirty="0" err="1"/>
              <a:t>các</a:t>
            </a:r>
            <a:r>
              <a:rPr lang="en-US" sz="2400" dirty="0"/>
              <a:t> </a:t>
            </a:r>
            <a:r>
              <a:rPr lang="en-US" sz="2400" dirty="0" err="1"/>
              <a:t>chế</a:t>
            </a:r>
            <a:r>
              <a:rPr lang="en-US" sz="2400" dirty="0"/>
              <a:t> </a:t>
            </a:r>
            <a:r>
              <a:rPr lang="en-US" sz="2400" dirty="0" err="1"/>
              <a:t>độ</a:t>
            </a:r>
            <a:r>
              <a:rPr lang="en-US" sz="2400" dirty="0"/>
              <a:t> </a:t>
            </a:r>
            <a:r>
              <a:rPr lang="en-US" sz="2400" dirty="0" err="1"/>
              <a:t>chính</a:t>
            </a:r>
            <a:r>
              <a:rPr lang="en-US" sz="2400" dirty="0"/>
              <a:t> </a:t>
            </a:r>
            <a:r>
              <a:rPr lang="en-US" sz="2400" dirty="0" err="1"/>
              <a:t>sách</a:t>
            </a:r>
            <a:r>
              <a:rPr lang="en-US" sz="2400" dirty="0"/>
              <a:t> </a:t>
            </a:r>
            <a:r>
              <a:rPr lang="en-US" sz="2400" dirty="0" err="1"/>
              <a:t>về</a:t>
            </a:r>
            <a:r>
              <a:rPr lang="en-US" sz="2400" dirty="0"/>
              <a:t> </a:t>
            </a:r>
            <a:r>
              <a:rPr lang="en-US" sz="2400" dirty="0" err="1"/>
              <a:t>lương</a:t>
            </a:r>
            <a:r>
              <a:rPr lang="en-US" sz="2400" dirty="0"/>
              <a:t> </a:t>
            </a:r>
            <a:r>
              <a:rPr lang="en-US" sz="2400" dirty="0" err="1"/>
              <a:t>và</a:t>
            </a:r>
            <a:r>
              <a:rPr lang="en-US" sz="2400" dirty="0"/>
              <a:t> </a:t>
            </a:r>
            <a:r>
              <a:rPr lang="en-US" sz="2400" dirty="0" err="1"/>
              <a:t>phụ</a:t>
            </a:r>
            <a:r>
              <a:rPr lang="en-US" sz="2400" dirty="0"/>
              <a:t> </a:t>
            </a:r>
            <a:r>
              <a:rPr lang="en-US" sz="2400" dirty="0" err="1"/>
              <a:t>cấp</a:t>
            </a:r>
            <a:r>
              <a:rPr lang="en-US" sz="2400" dirty="0"/>
              <a:t> </a:t>
            </a:r>
            <a:r>
              <a:rPr lang="en-US" sz="2400" dirty="0" err="1"/>
              <a:t>theo</a:t>
            </a:r>
            <a:r>
              <a:rPr lang="en-US" sz="2400" dirty="0"/>
              <a:t> </a:t>
            </a:r>
            <a:r>
              <a:rPr lang="en-US" sz="2400" dirty="0" err="1"/>
              <a:t>lương</a:t>
            </a:r>
            <a:r>
              <a:rPr lang="en-US" sz="2400" dirty="0"/>
              <a:t>, </a:t>
            </a:r>
            <a:r>
              <a:rPr lang="en-US" sz="2400" dirty="0" err="1"/>
              <a:t>chế</a:t>
            </a:r>
            <a:r>
              <a:rPr lang="en-US" sz="2400" dirty="0"/>
              <a:t> </a:t>
            </a:r>
            <a:r>
              <a:rPr lang="en-US" sz="2400" dirty="0" err="1"/>
              <a:t>độ</a:t>
            </a:r>
            <a:r>
              <a:rPr lang="en-US" sz="2400" dirty="0"/>
              <a:t> </a:t>
            </a:r>
            <a:r>
              <a:rPr lang="en-US" sz="2400" dirty="0" err="1"/>
              <a:t>làm</a:t>
            </a:r>
            <a:r>
              <a:rPr lang="en-US" sz="2400" dirty="0"/>
              <a:t> </a:t>
            </a:r>
            <a:r>
              <a:rPr lang="en-US" sz="2400" dirty="0" err="1"/>
              <a:t>việc</a:t>
            </a:r>
            <a:r>
              <a:rPr lang="en-US" sz="2400" dirty="0"/>
              <a:t> </a:t>
            </a:r>
            <a:r>
              <a:rPr lang="en-US" sz="2400" dirty="0" err="1"/>
              <a:t>đối</a:t>
            </a:r>
            <a:r>
              <a:rPr lang="en-US" sz="2400" dirty="0"/>
              <a:t> </a:t>
            </a:r>
            <a:r>
              <a:rPr lang="en-US" sz="2400" dirty="0" err="1"/>
              <a:t>với</a:t>
            </a:r>
            <a:r>
              <a:rPr lang="en-US" sz="2400" dirty="0"/>
              <a:t> CB-GV-NV </a:t>
            </a:r>
            <a:r>
              <a:rPr lang="en-US" sz="2400" dirty="0" err="1"/>
              <a:t>theo</a:t>
            </a:r>
            <a:r>
              <a:rPr lang="en-US" sz="2400" dirty="0"/>
              <a:t> </a:t>
            </a:r>
            <a:r>
              <a:rPr lang="en-US" sz="2400" dirty="0" err="1"/>
              <a:t>quy</a:t>
            </a:r>
            <a:r>
              <a:rPr lang="en-US" sz="2400" dirty="0"/>
              <a:t> </a:t>
            </a:r>
            <a:r>
              <a:rPr lang="en-US" sz="2400" dirty="0" err="1"/>
              <a:t>định</a:t>
            </a:r>
            <a:r>
              <a:rPr lang="en-US" sz="2400" dirty="0"/>
              <a:t>.</a:t>
            </a:r>
            <a:r>
              <a:rPr lang="vi-VN" sz="2400" dirty="0"/>
              <a:t> Chú trọng các chế độ thi nâng ngạch, chuyển ngạch đối với công chức, viên chức theo quy định. </a:t>
            </a:r>
            <a:r>
              <a:rPr lang="en-US" sz="2400" dirty="0" err="1"/>
              <a:t>Tích</a:t>
            </a:r>
            <a:r>
              <a:rPr lang="en-US" sz="2400" dirty="0"/>
              <a:t> </a:t>
            </a:r>
            <a:r>
              <a:rPr lang="en-US" sz="2400" dirty="0" err="1"/>
              <a:t>cực</a:t>
            </a:r>
            <a:r>
              <a:rPr lang="en-US" sz="2400" dirty="0"/>
              <a:t> </a:t>
            </a:r>
            <a:r>
              <a:rPr lang="en-US" sz="2400" dirty="0" err="1"/>
              <a:t>tham</a:t>
            </a:r>
            <a:r>
              <a:rPr lang="en-US" sz="2400" dirty="0"/>
              <a:t> </a:t>
            </a:r>
            <a:r>
              <a:rPr lang="en-US" sz="2400" dirty="0" err="1"/>
              <a:t>gia</a:t>
            </a:r>
            <a:r>
              <a:rPr lang="en-US" sz="2400" dirty="0"/>
              <a:t> </a:t>
            </a:r>
            <a:r>
              <a:rPr lang="en-US" sz="2400" dirty="0" err="1"/>
              <a:t>góp</a:t>
            </a:r>
            <a:r>
              <a:rPr lang="en-US" sz="2400" dirty="0"/>
              <a:t> ý </a:t>
            </a:r>
            <a:r>
              <a:rPr lang="en-US" sz="2400" dirty="0" err="1"/>
              <a:t>các</a:t>
            </a:r>
            <a:r>
              <a:rPr lang="en-US" sz="2400" dirty="0"/>
              <a:t> </a:t>
            </a:r>
            <a:r>
              <a:rPr lang="en-US" sz="2400" dirty="0" err="1"/>
              <a:t>dự</a:t>
            </a:r>
            <a:r>
              <a:rPr lang="en-US" sz="2400" dirty="0"/>
              <a:t> </a:t>
            </a:r>
            <a:r>
              <a:rPr lang="en-US" sz="2400" dirty="0" err="1"/>
              <a:t>thảo</a:t>
            </a:r>
            <a:r>
              <a:rPr lang="en-US" sz="2400" dirty="0"/>
              <a:t> </a:t>
            </a:r>
            <a:r>
              <a:rPr lang="en-US" sz="2400" dirty="0" err="1"/>
              <a:t>văn</a:t>
            </a:r>
            <a:r>
              <a:rPr lang="en-US" sz="2400" dirty="0"/>
              <a:t> </a:t>
            </a:r>
            <a:r>
              <a:rPr lang="en-US" sz="2400" dirty="0" err="1"/>
              <a:t>bản</a:t>
            </a:r>
            <a:r>
              <a:rPr lang="en-US" sz="2400" dirty="0"/>
              <a:t> </a:t>
            </a:r>
            <a:r>
              <a:rPr lang="en-US" sz="2400" dirty="0" err="1"/>
              <a:t>liên</a:t>
            </a:r>
            <a:r>
              <a:rPr lang="en-US" sz="2400" dirty="0"/>
              <a:t> </a:t>
            </a:r>
            <a:r>
              <a:rPr lang="en-US" sz="2400" dirty="0" err="1"/>
              <a:t>quan</a:t>
            </a:r>
            <a:r>
              <a:rPr lang="en-US" sz="2400" dirty="0"/>
              <a:t> </a:t>
            </a:r>
            <a:r>
              <a:rPr lang="en-US" sz="2400" dirty="0" err="1"/>
              <a:t>đến</a:t>
            </a:r>
            <a:r>
              <a:rPr lang="en-US" sz="2400" dirty="0"/>
              <a:t> </a:t>
            </a:r>
            <a:r>
              <a:rPr lang="en-US" sz="2400" dirty="0" err="1"/>
              <a:t>chế</a:t>
            </a:r>
            <a:r>
              <a:rPr lang="en-US" sz="2400" dirty="0"/>
              <a:t> </a:t>
            </a:r>
            <a:r>
              <a:rPr lang="en-US" sz="2400" dirty="0" err="1"/>
              <a:t>độ</a:t>
            </a:r>
            <a:r>
              <a:rPr lang="en-US" sz="2400" dirty="0"/>
              <a:t>, </a:t>
            </a:r>
            <a:r>
              <a:rPr lang="en-US" sz="2400" dirty="0" err="1"/>
              <a:t>chính</a:t>
            </a:r>
            <a:r>
              <a:rPr lang="en-US" sz="2400" dirty="0"/>
              <a:t> </a:t>
            </a:r>
            <a:r>
              <a:rPr lang="en-US" sz="2400" dirty="0" err="1"/>
              <a:t>sách</a:t>
            </a:r>
            <a:r>
              <a:rPr lang="en-US" sz="2400" dirty="0"/>
              <a:t> </a:t>
            </a:r>
            <a:r>
              <a:rPr lang="en-US" sz="2400" dirty="0" err="1"/>
              <a:t>của</a:t>
            </a:r>
            <a:r>
              <a:rPr lang="en-US" sz="2400" dirty="0"/>
              <a:t> </a:t>
            </a:r>
            <a:r>
              <a:rPr lang="en-US" sz="2400" dirty="0" err="1"/>
              <a:t>nhà</a:t>
            </a:r>
            <a:r>
              <a:rPr lang="en-US" sz="2400" dirty="0"/>
              <a:t> </a:t>
            </a:r>
            <a:r>
              <a:rPr lang="en-US" sz="2400" dirty="0" err="1"/>
              <a:t>giáo</a:t>
            </a:r>
            <a:r>
              <a:rPr lang="en-US" sz="2400" dirty="0"/>
              <a:t> </a:t>
            </a:r>
            <a:r>
              <a:rPr lang="en-US" sz="2400" dirty="0" err="1"/>
              <a:t>và</a:t>
            </a:r>
            <a:r>
              <a:rPr lang="en-US" sz="2400" dirty="0"/>
              <a:t> </a:t>
            </a:r>
            <a:r>
              <a:rPr lang="en-US" sz="2400" dirty="0" err="1"/>
              <a:t>cán</a:t>
            </a:r>
            <a:r>
              <a:rPr lang="en-US" sz="2400" dirty="0"/>
              <a:t> </a:t>
            </a:r>
            <a:r>
              <a:rPr lang="en-US" sz="2400" dirty="0" err="1"/>
              <a:t>bộ</a:t>
            </a:r>
            <a:r>
              <a:rPr lang="en-US" sz="2400" dirty="0"/>
              <a:t> </a:t>
            </a:r>
            <a:r>
              <a:rPr lang="en-US" sz="2400" dirty="0" err="1"/>
              <a:t>quản</a:t>
            </a:r>
            <a:r>
              <a:rPr lang="en-US" sz="2400" dirty="0"/>
              <a:t> </a:t>
            </a:r>
            <a:r>
              <a:rPr lang="en-US" sz="2400" dirty="0" err="1"/>
              <a:t>lý</a:t>
            </a:r>
            <a:r>
              <a:rPr lang="en-US" sz="2400" dirty="0"/>
              <a:t>. </a:t>
            </a:r>
            <a:r>
              <a:rPr lang="en-US" sz="2400" dirty="0" smtClean="0"/>
              <a:t>G</a:t>
            </a:r>
            <a:r>
              <a:rPr lang="vi-VN" sz="2400" dirty="0" smtClean="0"/>
              <a:t>iải </a:t>
            </a:r>
            <a:r>
              <a:rPr lang="vi-VN" sz="2400" dirty="0"/>
              <a:t>quyết kịp thời những khiếu nại, bức xúc của </a:t>
            </a:r>
            <a:r>
              <a:rPr lang="en-US" sz="2400" dirty="0"/>
              <a:t>CB-GV-NV </a:t>
            </a:r>
            <a:r>
              <a:rPr lang="vi-VN" sz="2400" dirty="0"/>
              <a:t>về những vấn đề liên quan đến quyền lợi, chế độ chính sách theo quy định</a:t>
            </a:r>
            <a:r>
              <a:rPr lang="en-US" sz="2400" dirty="0"/>
              <a:t>, </a:t>
            </a:r>
            <a:r>
              <a:rPr lang="en-US" sz="2400" dirty="0" err="1" smtClean="0"/>
              <a:t>tạo</a:t>
            </a:r>
            <a:r>
              <a:rPr lang="en-US" sz="2400" dirty="0" smtClean="0"/>
              <a:t> </a:t>
            </a:r>
            <a:r>
              <a:rPr lang="en-US" sz="2400" dirty="0" err="1"/>
              <a:t>điều</a:t>
            </a:r>
            <a:r>
              <a:rPr lang="en-US" sz="2400" dirty="0"/>
              <a:t> </a:t>
            </a:r>
            <a:r>
              <a:rPr lang="en-US" sz="2400" dirty="0" err="1"/>
              <a:t>kiện</a:t>
            </a:r>
            <a:r>
              <a:rPr lang="en-US" sz="2400" dirty="0"/>
              <a:t> </a:t>
            </a:r>
            <a:r>
              <a:rPr lang="en-US" sz="2400" dirty="0" err="1"/>
              <a:t>tốt</a:t>
            </a:r>
            <a:r>
              <a:rPr lang="en-US" sz="2400" dirty="0"/>
              <a:t> </a:t>
            </a:r>
            <a:r>
              <a:rPr lang="en-US" sz="2400" dirty="0" err="1"/>
              <a:t>cho</a:t>
            </a:r>
            <a:r>
              <a:rPr lang="en-US" sz="2400" dirty="0"/>
              <a:t> </a:t>
            </a:r>
            <a:r>
              <a:rPr lang="en-US" sz="2400" dirty="0" err="1"/>
              <a:t>đội</a:t>
            </a:r>
            <a:r>
              <a:rPr lang="en-US" sz="2400" dirty="0"/>
              <a:t> </a:t>
            </a:r>
            <a:r>
              <a:rPr lang="en-US" sz="2400" dirty="0" err="1"/>
              <a:t>ngũ</a:t>
            </a:r>
            <a:r>
              <a:rPr lang="en-US" sz="2400" dirty="0"/>
              <a:t> </a:t>
            </a:r>
            <a:r>
              <a:rPr lang="en-US" sz="2400" dirty="0" err="1"/>
              <a:t>yên</a:t>
            </a:r>
            <a:r>
              <a:rPr lang="en-US" sz="2400" dirty="0"/>
              <a:t> </a:t>
            </a:r>
            <a:r>
              <a:rPr lang="en-US" sz="2400" dirty="0" err="1"/>
              <a:t>tâm</a:t>
            </a:r>
            <a:r>
              <a:rPr lang="en-US" sz="2400" dirty="0"/>
              <a:t> </a:t>
            </a:r>
            <a:r>
              <a:rPr lang="en-US" sz="2400" dirty="0" err="1"/>
              <a:t>công</a:t>
            </a:r>
            <a:r>
              <a:rPr lang="en-US" sz="2400" dirty="0"/>
              <a:t> </a:t>
            </a:r>
            <a:r>
              <a:rPr lang="en-US" sz="2400" dirty="0" err="1"/>
              <a:t>tác</a:t>
            </a:r>
            <a:endParaRPr lang="vi-VN" sz="2400" dirty="0"/>
          </a:p>
        </p:txBody>
      </p:sp>
    </p:spTree>
    <p:extLst>
      <p:ext uri="{BB962C8B-B14F-4D97-AF65-F5344CB8AC3E}">
        <p14:creationId xmlns:p14="http://schemas.microsoft.com/office/powerpoint/2010/main" val="491316317"/>
      </p:ext>
    </p:extLst>
  </p:cSld>
  <p:clrMapOvr>
    <a:masterClrMapping/>
  </p:clrMapOvr>
  <p:transition spd="slow" advClick="0">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pPr algn="l"/>
            <a:r>
              <a:rPr lang="en-US" sz="2000">
                <a:effectLst/>
              </a:rPr>
              <a:t>III. VỀ NỘI DUNG QUY CHẾ CHI TIÊU NỘI BỘ </a:t>
            </a:r>
          </a:p>
        </p:txBody>
      </p:sp>
      <p:sp>
        <p:nvSpPr>
          <p:cNvPr id="5" name="Rectangle 4"/>
          <p:cNvSpPr/>
          <p:nvPr/>
        </p:nvSpPr>
        <p:spPr>
          <a:xfrm>
            <a:off x="228600" y="1066800"/>
            <a:ext cx="8534400" cy="4457952"/>
          </a:xfrm>
          <a:prstGeom prst="rect">
            <a:avLst/>
          </a:prstGeom>
        </p:spPr>
        <p:txBody>
          <a:bodyPr wrap="square">
            <a:spAutoFit/>
          </a:bodyPr>
          <a:lstStyle/>
          <a:p>
            <a:pPr indent="-457200" algn="just">
              <a:lnSpc>
                <a:spcPct val="150000"/>
              </a:lnSpc>
              <a:buAutoNum type="arabicPeriod"/>
            </a:pPr>
            <a:r>
              <a:rPr lang="en-US" sz="2400" dirty="0" err="1" smtClean="0"/>
              <a:t>Quy</a:t>
            </a:r>
            <a:r>
              <a:rPr lang="en-US" sz="2400" dirty="0" smtClean="0"/>
              <a:t> </a:t>
            </a:r>
            <a:r>
              <a:rPr lang="en-US" sz="2400" dirty="0" err="1"/>
              <a:t>chế</a:t>
            </a:r>
            <a:r>
              <a:rPr lang="en-US" sz="2400" dirty="0"/>
              <a:t> Chi </a:t>
            </a:r>
            <a:r>
              <a:rPr lang="en-US" sz="2400" dirty="0" err="1"/>
              <a:t>tiêu</a:t>
            </a:r>
            <a:r>
              <a:rPr lang="en-US" sz="2400" dirty="0"/>
              <a:t> </a:t>
            </a:r>
            <a:r>
              <a:rPr lang="en-US" sz="2400" dirty="0" err="1"/>
              <a:t>nội</a:t>
            </a:r>
            <a:r>
              <a:rPr lang="en-US" sz="2400" dirty="0"/>
              <a:t> </a:t>
            </a:r>
            <a:r>
              <a:rPr lang="en-US" sz="2400" dirty="0" err="1"/>
              <a:t>bộ</a:t>
            </a:r>
            <a:r>
              <a:rPr lang="en-US" sz="2400" dirty="0"/>
              <a:t> </a:t>
            </a:r>
            <a:r>
              <a:rPr lang="en-US" sz="2400" dirty="0" err="1"/>
              <a:t>năm</a:t>
            </a:r>
            <a:r>
              <a:rPr lang="en-US" sz="2400" dirty="0"/>
              <a:t> 2019 </a:t>
            </a:r>
            <a:r>
              <a:rPr lang="en-US" sz="2400" dirty="0" err="1"/>
              <a:t>đã</a:t>
            </a:r>
            <a:r>
              <a:rPr lang="en-US" sz="2400" dirty="0"/>
              <a:t> </a:t>
            </a:r>
            <a:r>
              <a:rPr lang="en-US" sz="2400" dirty="0" err="1"/>
              <a:t>được</a:t>
            </a:r>
            <a:r>
              <a:rPr lang="en-US" sz="2400" dirty="0"/>
              <a:t> ban </a:t>
            </a:r>
            <a:r>
              <a:rPr lang="en-US" sz="2400" dirty="0" err="1"/>
              <a:t>hành</a:t>
            </a:r>
            <a:r>
              <a:rPr lang="en-US" sz="2400" dirty="0"/>
              <a:t> </a:t>
            </a:r>
            <a:r>
              <a:rPr lang="en-US" sz="2400" dirty="0" err="1"/>
              <a:t>theo</a:t>
            </a:r>
            <a:r>
              <a:rPr lang="en-US" sz="2400" dirty="0"/>
              <a:t> </a:t>
            </a:r>
            <a:r>
              <a:rPr lang="en-US" sz="2400" dirty="0" err="1"/>
              <a:t>Quyết</a:t>
            </a:r>
            <a:r>
              <a:rPr lang="en-US" sz="2400" dirty="0"/>
              <a:t> </a:t>
            </a:r>
            <a:r>
              <a:rPr lang="en-US" sz="2400" dirty="0" err="1"/>
              <a:t>định</a:t>
            </a:r>
            <a:r>
              <a:rPr lang="en-US" sz="2400" dirty="0"/>
              <a:t> </a:t>
            </a:r>
            <a:r>
              <a:rPr lang="en-US" sz="2400" dirty="0" err="1"/>
              <a:t>số</a:t>
            </a:r>
            <a:r>
              <a:rPr lang="en-US" sz="2400" dirty="0"/>
              <a:t> 1275/QĐ-LTT-KHTC </a:t>
            </a:r>
            <a:r>
              <a:rPr lang="en-US" sz="2400" dirty="0" err="1"/>
              <a:t>ngày</a:t>
            </a:r>
            <a:r>
              <a:rPr lang="en-US" sz="2400" dirty="0"/>
              <a:t> 20 </a:t>
            </a:r>
            <a:r>
              <a:rPr lang="en-US" sz="2400" dirty="0" err="1"/>
              <a:t>tháng</a:t>
            </a:r>
            <a:r>
              <a:rPr lang="en-US" sz="2400" dirty="0"/>
              <a:t> 11 </a:t>
            </a:r>
            <a:r>
              <a:rPr lang="en-US" sz="2400" dirty="0" err="1"/>
              <a:t>năm</a:t>
            </a:r>
            <a:r>
              <a:rPr lang="en-US" sz="2400" dirty="0"/>
              <a:t> </a:t>
            </a:r>
            <a:r>
              <a:rPr lang="en-US" sz="2400" dirty="0" smtClean="0"/>
              <a:t>2018. </a:t>
            </a:r>
            <a:r>
              <a:rPr lang="en-US" sz="2400" dirty="0" err="1"/>
              <a:t>Quy</a:t>
            </a:r>
            <a:r>
              <a:rPr lang="en-US" sz="2400" dirty="0"/>
              <a:t> </a:t>
            </a:r>
            <a:r>
              <a:rPr lang="en-US" sz="2400" dirty="0" err="1"/>
              <a:t>chế</a:t>
            </a:r>
            <a:r>
              <a:rPr lang="en-US" sz="2400" dirty="0"/>
              <a:t> </a:t>
            </a:r>
            <a:r>
              <a:rPr lang="en-US" sz="2400" dirty="0" err="1"/>
              <a:t>này</a:t>
            </a:r>
            <a:r>
              <a:rPr lang="en-US" sz="2400" dirty="0"/>
              <a:t> </a:t>
            </a:r>
            <a:r>
              <a:rPr lang="en-US" sz="2400" dirty="0" err="1"/>
              <a:t>gồm</a:t>
            </a:r>
            <a:r>
              <a:rPr lang="en-US" sz="2400" dirty="0"/>
              <a:t>: 6 </a:t>
            </a:r>
            <a:r>
              <a:rPr lang="en-US" sz="2400" dirty="0" err="1"/>
              <a:t>Chương</a:t>
            </a:r>
            <a:r>
              <a:rPr lang="en-US" sz="2400" dirty="0"/>
              <a:t> </a:t>
            </a:r>
            <a:r>
              <a:rPr lang="en-US" sz="2400" dirty="0" err="1"/>
              <a:t>và</a:t>
            </a:r>
            <a:r>
              <a:rPr lang="en-US" sz="2400" dirty="0"/>
              <a:t> 39 </a:t>
            </a:r>
            <a:r>
              <a:rPr lang="en-US" sz="2400" dirty="0" err="1"/>
              <a:t>Điều</a:t>
            </a:r>
            <a:r>
              <a:rPr lang="en-US" sz="2400" dirty="0"/>
              <a:t> (</a:t>
            </a:r>
            <a:r>
              <a:rPr lang="en-US" sz="2400" dirty="0" err="1"/>
              <a:t>được</a:t>
            </a:r>
            <a:r>
              <a:rPr lang="en-US" sz="2400" dirty="0"/>
              <a:t> </a:t>
            </a:r>
            <a:r>
              <a:rPr lang="en-US" sz="2400" dirty="0" err="1"/>
              <a:t>thực</a:t>
            </a:r>
            <a:r>
              <a:rPr lang="en-US" sz="2400" dirty="0"/>
              <a:t> </a:t>
            </a:r>
            <a:r>
              <a:rPr lang="en-US" sz="2400" dirty="0" err="1"/>
              <a:t>hiện</a:t>
            </a:r>
            <a:r>
              <a:rPr lang="en-US" sz="2400" dirty="0"/>
              <a:t> </a:t>
            </a:r>
            <a:r>
              <a:rPr lang="en-US" sz="2400" dirty="0" err="1"/>
              <a:t>từ</a:t>
            </a:r>
            <a:r>
              <a:rPr lang="en-US" sz="2400" dirty="0"/>
              <a:t> </a:t>
            </a:r>
            <a:r>
              <a:rPr lang="en-US" sz="2400" dirty="0" err="1"/>
              <a:t>ngày</a:t>
            </a:r>
            <a:r>
              <a:rPr lang="en-US" sz="2400" dirty="0"/>
              <a:t> 01/01/2019 </a:t>
            </a:r>
            <a:r>
              <a:rPr lang="en-US" sz="2400" dirty="0" err="1"/>
              <a:t>đến</a:t>
            </a:r>
            <a:r>
              <a:rPr lang="en-US" sz="2400" dirty="0"/>
              <a:t> </a:t>
            </a:r>
            <a:r>
              <a:rPr lang="en-US" sz="2400" dirty="0" err="1"/>
              <a:t>ngày</a:t>
            </a:r>
            <a:r>
              <a:rPr lang="en-US" sz="2400" dirty="0"/>
              <a:t> 31/12/2019): </a:t>
            </a:r>
            <a:r>
              <a:rPr lang="en-US" sz="2400" dirty="0" err="1"/>
              <a:t>Đã</a:t>
            </a:r>
            <a:r>
              <a:rPr lang="en-US" sz="2400" dirty="0"/>
              <a:t> </a:t>
            </a:r>
            <a:r>
              <a:rPr lang="en-US" sz="2400" dirty="0" err="1"/>
              <a:t>thực</a:t>
            </a:r>
            <a:r>
              <a:rPr lang="en-US" sz="2400" dirty="0"/>
              <a:t> </a:t>
            </a:r>
            <a:r>
              <a:rPr lang="en-US" sz="2400" dirty="0" err="1"/>
              <a:t>hiện</a:t>
            </a:r>
            <a:r>
              <a:rPr lang="en-US" sz="2400" dirty="0"/>
              <a:t> </a:t>
            </a:r>
            <a:r>
              <a:rPr lang="en-US" sz="2400" dirty="0" err="1"/>
              <a:t>đầy</a:t>
            </a:r>
            <a:r>
              <a:rPr lang="en-US" sz="2400" dirty="0"/>
              <a:t> </a:t>
            </a:r>
            <a:r>
              <a:rPr lang="en-US" sz="2400" dirty="0" err="1"/>
              <a:t>đủ</a:t>
            </a:r>
            <a:endParaRPr lang="en-US" sz="2400" dirty="0"/>
          </a:p>
          <a:p>
            <a:pPr marL="457200" indent="-457200" algn="just">
              <a:lnSpc>
                <a:spcPct val="150000"/>
              </a:lnSpc>
              <a:buAutoNum type="arabicPeriod"/>
            </a:pPr>
            <a:endParaRPr lang="en-US" sz="2400" b="1" i="1" dirty="0"/>
          </a:p>
          <a:p>
            <a:pPr algn="just">
              <a:lnSpc>
                <a:spcPct val="150000"/>
              </a:lnSpc>
            </a:pPr>
            <a:r>
              <a:rPr lang="en-US" sz="2400" dirty="0"/>
              <a:t>2. </a:t>
            </a:r>
            <a:r>
              <a:rPr lang="en-US" sz="2400" dirty="0" err="1"/>
              <a:t>Các</a:t>
            </a:r>
            <a:r>
              <a:rPr lang="en-US" sz="2400" dirty="0"/>
              <a:t> </a:t>
            </a:r>
            <a:r>
              <a:rPr lang="en-US" sz="2400" dirty="0" err="1"/>
              <a:t>nội</a:t>
            </a:r>
            <a:r>
              <a:rPr lang="en-US" sz="2400" dirty="0"/>
              <a:t> dung </a:t>
            </a:r>
            <a:r>
              <a:rPr lang="en-US" sz="2400" dirty="0" err="1"/>
              <a:t>mới</a:t>
            </a:r>
            <a:r>
              <a:rPr lang="en-US" sz="2400" dirty="0"/>
              <a:t> </a:t>
            </a:r>
            <a:r>
              <a:rPr lang="en-US" sz="2400" dirty="0" err="1"/>
              <a:t>và</a:t>
            </a:r>
            <a:r>
              <a:rPr lang="en-US" sz="2400" dirty="0"/>
              <a:t> </a:t>
            </a:r>
            <a:r>
              <a:rPr lang="en-US" sz="2400" dirty="0" err="1"/>
              <a:t>các</a:t>
            </a:r>
            <a:r>
              <a:rPr lang="en-US" sz="2400" dirty="0"/>
              <a:t> </a:t>
            </a:r>
            <a:r>
              <a:rPr lang="en-US" sz="2400" dirty="0" err="1"/>
              <a:t>nội</a:t>
            </a:r>
            <a:r>
              <a:rPr lang="en-US" sz="2400" dirty="0"/>
              <a:t> dung </a:t>
            </a:r>
            <a:r>
              <a:rPr lang="en-US" sz="2400" dirty="0" err="1"/>
              <a:t>sửa</a:t>
            </a:r>
            <a:r>
              <a:rPr lang="en-US" sz="2400" dirty="0"/>
              <a:t> </a:t>
            </a:r>
            <a:r>
              <a:rPr lang="en-US" sz="2400" dirty="0" err="1"/>
              <a:t>đổi</a:t>
            </a:r>
            <a:r>
              <a:rPr lang="en-US" sz="2400" dirty="0"/>
              <a:t>, </a:t>
            </a:r>
            <a:r>
              <a:rPr lang="en-US" sz="2400" dirty="0" err="1"/>
              <a:t>bổ</a:t>
            </a:r>
            <a:r>
              <a:rPr lang="en-US" sz="2400" dirty="0"/>
              <a:t> sung </a:t>
            </a:r>
            <a:r>
              <a:rPr lang="en-US" sz="2400" dirty="0" err="1"/>
              <a:t>của</a:t>
            </a:r>
            <a:r>
              <a:rPr lang="en-US" sz="2400" dirty="0"/>
              <a:t> </a:t>
            </a:r>
            <a:r>
              <a:rPr lang="en-US" sz="2400" dirty="0" err="1"/>
              <a:t>Quy</a:t>
            </a:r>
            <a:r>
              <a:rPr lang="en-US" sz="2400" dirty="0"/>
              <a:t> </a:t>
            </a:r>
            <a:r>
              <a:rPr lang="en-US" sz="2400" dirty="0" err="1"/>
              <a:t>chế</a:t>
            </a:r>
            <a:r>
              <a:rPr lang="en-US" sz="2400" dirty="0"/>
              <a:t> chi </a:t>
            </a:r>
            <a:r>
              <a:rPr lang="en-US" sz="2400" dirty="0" err="1"/>
              <a:t>tiêu</a:t>
            </a:r>
            <a:r>
              <a:rPr lang="en-US" sz="2400" dirty="0"/>
              <a:t> </a:t>
            </a:r>
            <a:r>
              <a:rPr lang="en-US" sz="2400" dirty="0" err="1"/>
              <a:t>nội</a:t>
            </a:r>
            <a:r>
              <a:rPr lang="en-US" sz="2400" dirty="0"/>
              <a:t> </a:t>
            </a:r>
            <a:r>
              <a:rPr lang="en-US" sz="2400" dirty="0" err="1"/>
              <a:t>bộ</a:t>
            </a:r>
            <a:r>
              <a:rPr lang="en-US" sz="2400" dirty="0"/>
              <a:t> </a:t>
            </a:r>
            <a:r>
              <a:rPr lang="en-US" sz="2400" dirty="0" err="1"/>
              <a:t>năm</a:t>
            </a:r>
            <a:r>
              <a:rPr lang="en-US" sz="2400" dirty="0"/>
              <a:t> 2019 </a:t>
            </a:r>
            <a:r>
              <a:rPr lang="en-US" sz="2400" dirty="0" err="1"/>
              <a:t>tăng</a:t>
            </a:r>
            <a:r>
              <a:rPr lang="en-US" sz="2400" dirty="0"/>
              <a:t> so </a:t>
            </a:r>
            <a:r>
              <a:rPr lang="en-US" sz="2400" dirty="0" err="1"/>
              <a:t>với</a:t>
            </a:r>
            <a:r>
              <a:rPr lang="en-US" sz="2400" dirty="0"/>
              <a:t> </a:t>
            </a:r>
            <a:r>
              <a:rPr lang="en-US" sz="2400" dirty="0" err="1"/>
              <a:t>Quy</a:t>
            </a:r>
            <a:r>
              <a:rPr lang="en-US" sz="2400" dirty="0"/>
              <a:t> </a:t>
            </a:r>
            <a:r>
              <a:rPr lang="en-US" sz="2400" dirty="0" err="1"/>
              <a:t>chế</a:t>
            </a:r>
            <a:r>
              <a:rPr lang="en-US" sz="2400" dirty="0"/>
              <a:t> chi </a:t>
            </a:r>
            <a:r>
              <a:rPr lang="en-US" sz="2400" dirty="0" err="1"/>
              <a:t>tiêu</a:t>
            </a:r>
            <a:r>
              <a:rPr lang="en-US" sz="2400" dirty="0"/>
              <a:t> </a:t>
            </a:r>
            <a:r>
              <a:rPr lang="en-US" sz="2400" dirty="0" err="1"/>
              <a:t>nội</a:t>
            </a:r>
            <a:r>
              <a:rPr lang="en-US" sz="2400" dirty="0"/>
              <a:t> </a:t>
            </a:r>
            <a:r>
              <a:rPr lang="en-US" sz="2400" dirty="0" err="1"/>
              <a:t>bộ</a:t>
            </a:r>
            <a:r>
              <a:rPr lang="en-US" sz="2400" dirty="0"/>
              <a:t> </a:t>
            </a:r>
            <a:r>
              <a:rPr lang="en-US" sz="2400" dirty="0" err="1"/>
              <a:t>năm</a:t>
            </a:r>
            <a:r>
              <a:rPr lang="en-US" sz="2400" dirty="0"/>
              <a:t> 2018</a:t>
            </a:r>
            <a:endParaRPr lang="vi-VN" sz="3200" dirty="0"/>
          </a:p>
        </p:txBody>
      </p:sp>
    </p:spTree>
    <p:extLst>
      <p:ext uri="{BB962C8B-B14F-4D97-AF65-F5344CB8AC3E}">
        <p14:creationId xmlns:p14="http://schemas.microsoft.com/office/powerpoint/2010/main" val="1650974118"/>
      </p:ext>
    </p:extLst>
  </p:cSld>
  <p:clrMapOvr>
    <a:masterClrMapping/>
  </p:clrMapOvr>
  <p:transition spd="slow" advClick="0">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pPr algn="l"/>
            <a:r>
              <a:rPr lang="en-US" sz="2000">
                <a:effectLst/>
              </a:rPr>
              <a:t>III. VỀ NỘI DUNG QUY CHẾ CHI TIÊU NỘI BỘ </a:t>
            </a:r>
          </a:p>
        </p:txBody>
      </p:sp>
      <p:sp>
        <p:nvSpPr>
          <p:cNvPr id="5" name="Rectangle 4"/>
          <p:cNvSpPr/>
          <p:nvPr/>
        </p:nvSpPr>
        <p:spPr>
          <a:xfrm>
            <a:off x="228600" y="1066800"/>
            <a:ext cx="8534400" cy="4524315"/>
          </a:xfrm>
          <a:prstGeom prst="rect">
            <a:avLst/>
          </a:prstGeom>
        </p:spPr>
        <p:txBody>
          <a:bodyPr wrap="square">
            <a:spAutoFit/>
          </a:bodyPr>
          <a:lstStyle/>
          <a:p>
            <a:pPr algn="just"/>
            <a:r>
              <a:rPr lang="en-US" sz="2400"/>
              <a:t>+ Khoản 1 Điều 12 về Chế độ phụ cấp đặc thù tại Trường Cao đẳng Lý Tự Trọng Thành phố Hồ Chí Minh.</a:t>
            </a:r>
            <a:endParaRPr lang="en-US" sz="2400" b="1" i="1"/>
          </a:p>
          <a:p>
            <a:pPr algn="just"/>
            <a:r>
              <a:rPr lang="en-US" sz="2400"/>
              <a:t>+ Khoản 4 Điều 12 về phụ cấp cho cá nhân có vị trí việc làm gắn với công tác quản lý, hỗ trợ, phục vụ hoạt động giáo dục nghề nghiệp.</a:t>
            </a:r>
            <a:endParaRPr lang="en-US" sz="2400" b="1" i="1"/>
          </a:p>
          <a:p>
            <a:pPr algn="just"/>
            <a:r>
              <a:rPr lang="en-US" sz="2400"/>
              <a:t>+ Khoản 3 Điều 15 về tiền thưởng Ngày Nhà giáo Việt Nam, tiền thưởng Tết Dương lịch, tiền trang phục, các khoản phụ cấp thu hút lao động, các khoản phụ cấp khác do đảm bảo công việc để thực hiện các dự án trong năm 2019.</a:t>
            </a:r>
            <a:endParaRPr lang="en-US" sz="2400" b="1" i="1"/>
          </a:p>
          <a:p>
            <a:pPr algn="just"/>
            <a:r>
              <a:rPr lang="en-US" sz="2400"/>
              <a:t>+ Khoản 1 Điều 17 về hệ số tăng thêm (Htt) căn cứ theo xếp loại thi đua hàng tháng, tiền thưởng Tết Nguyên đán, tiền trực các lớp học buổi tối</a:t>
            </a:r>
            <a:r>
              <a:rPr lang="en-US" sz="2400" smtClean="0"/>
              <a:t>.</a:t>
            </a:r>
            <a:endParaRPr lang="en-US" sz="2400" b="1" i="1"/>
          </a:p>
        </p:txBody>
      </p:sp>
    </p:spTree>
    <p:extLst>
      <p:ext uri="{BB962C8B-B14F-4D97-AF65-F5344CB8AC3E}">
        <p14:creationId xmlns:p14="http://schemas.microsoft.com/office/powerpoint/2010/main" val="198792560"/>
      </p:ext>
    </p:extLst>
  </p:cSld>
  <p:clrMapOvr>
    <a:masterClrMapping/>
  </p:clrMapOvr>
  <p:transition spd="slow" advClick="0">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pPr algn="l"/>
            <a:r>
              <a:rPr lang="en-US" sz="2000">
                <a:effectLst/>
              </a:rPr>
              <a:t>III. VỀ NỘI DUNG QUY CHẾ CHI TIÊU NỘI BỘ </a:t>
            </a:r>
          </a:p>
        </p:txBody>
      </p:sp>
      <p:sp>
        <p:nvSpPr>
          <p:cNvPr id="5" name="Rectangle 4"/>
          <p:cNvSpPr/>
          <p:nvPr/>
        </p:nvSpPr>
        <p:spPr>
          <a:xfrm>
            <a:off x="228600" y="1066800"/>
            <a:ext cx="8534400" cy="3785652"/>
          </a:xfrm>
          <a:prstGeom prst="rect">
            <a:avLst/>
          </a:prstGeom>
        </p:spPr>
        <p:txBody>
          <a:bodyPr wrap="square">
            <a:spAutoFit/>
          </a:bodyPr>
          <a:lstStyle/>
          <a:p>
            <a:pPr algn="just"/>
            <a:r>
              <a:rPr lang="en-US" sz="2400"/>
              <a:t>+ Khoản 3 Điều 22 về biểu giá thanh toán giờ thỉnh giảng.</a:t>
            </a:r>
            <a:endParaRPr lang="en-US" sz="2400" b="1" i="1"/>
          </a:p>
          <a:p>
            <a:pPr algn="just"/>
            <a:r>
              <a:rPr lang="en-US" sz="2400"/>
              <a:t>+ Khoản 2 Điều 24 về bồi dưỡng nghiệp vụ chuyên môn.</a:t>
            </a:r>
            <a:endParaRPr lang="en-US" sz="2400" b="1" i="1"/>
          </a:p>
          <a:p>
            <a:pPr algn="just"/>
            <a:r>
              <a:rPr lang="en-US" sz="2400"/>
              <a:t>+ Khoản 2 Điều 25 về bồi dưỡng cho CB-VC khối hành chính gián tiếp tham gia các buổi tập huấn, học tập chính trị.</a:t>
            </a:r>
            <a:endParaRPr lang="en-US" sz="2400" b="1" i="1"/>
          </a:p>
          <a:p>
            <a:pPr algn="just"/>
            <a:r>
              <a:rPr lang="en-US" sz="2400"/>
              <a:t>+ Điều 29 Mua sắm, sửa chữa tài sản dùng cho công tác chuyên môn.</a:t>
            </a:r>
            <a:endParaRPr lang="en-US" sz="2400" b="1" i="1"/>
          </a:p>
          <a:p>
            <a:pPr algn="just"/>
            <a:r>
              <a:rPr lang="en-US" sz="2400"/>
              <a:t>+ Khoản 1 Điều 33 về mức thu lệ phí học trước, học lại học phần của học sinh, sinh viên năm học 2018-2019, mức thu lệ phí ôn thi lại tốt nghiệp của học sinh, sinh viên đối với lớp tổ chức riêng.</a:t>
            </a:r>
            <a:endParaRPr lang="en-US" sz="2400" b="1" i="1"/>
          </a:p>
          <a:p>
            <a:pPr algn="just"/>
            <a:r>
              <a:rPr lang="en-US" sz="2400"/>
              <a:t>+ Khoản 3 Điều 37 về phương án chi trả thu nhập tăng thêm</a:t>
            </a:r>
            <a:endParaRPr lang="vi-VN" sz="3200"/>
          </a:p>
        </p:txBody>
      </p:sp>
    </p:spTree>
    <p:extLst>
      <p:ext uri="{BB962C8B-B14F-4D97-AF65-F5344CB8AC3E}">
        <p14:creationId xmlns:p14="http://schemas.microsoft.com/office/powerpoint/2010/main" val="3763615849"/>
      </p:ext>
    </p:extLst>
  </p:cSld>
  <p:clrMapOvr>
    <a:masterClrMapping/>
  </p:clrMapOvr>
  <p:transition spd="slow" advClick="0">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152400" y="193675"/>
            <a:ext cx="8001000" cy="492125"/>
          </a:xfrm>
        </p:spPr>
        <p:txBody>
          <a:bodyPr/>
          <a:lstStyle/>
          <a:p>
            <a:pPr algn="l"/>
            <a:r>
              <a:rPr lang="en-US" sz="2000" smtClean="0">
                <a:effectLst/>
              </a:rPr>
              <a:t>IV. VỀ </a:t>
            </a:r>
            <a:r>
              <a:rPr lang="en-US" sz="2000">
                <a:effectLst/>
              </a:rPr>
              <a:t>CÁC DANH HIỆU THI ĐUA CHÍNH QUYỀN, ĐẢNG, ĐOÀN THỂ CỦA TẬP THỂ VÀ CÁ NHÂN</a:t>
            </a:r>
          </a:p>
        </p:txBody>
      </p:sp>
      <p:graphicFrame>
        <p:nvGraphicFramePr>
          <p:cNvPr id="2" name="Table 1"/>
          <p:cNvGraphicFramePr>
            <a:graphicFrameLocks noGrp="1"/>
          </p:cNvGraphicFramePr>
          <p:nvPr>
            <p:extLst>
              <p:ext uri="{D42A27DB-BD31-4B8C-83A1-F6EECF244321}">
                <p14:modId xmlns:p14="http://schemas.microsoft.com/office/powerpoint/2010/main" val="1746217612"/>
              </p:ext>
            </p:extLst>
          </p:nvPr>
        </p:nvGraphicFramePr>
        <p:xfrm>
          <a:off x="533400" y="1219200"/>
          <a:ext cx="7772399" cy="4885551"/>
        </p:xfrm>
        <a:graphic>
          <a:graphicData uri="http://schemas.openxmlformats.org/drawingml/2006/table">
            <a:tbl>
              <a:tblPr firstRow="1" firstCol="1" bandRow="1">
                <a:tableStyleId>{5C22544A-7EE6-4342-B048-85BDC9FD1C3A}</a:tableStyleId>
              </a:tblPr>
              <a:tblGrid>
                <a:gridCol w="675364">
                  <a:extLst>
                    <a:ext uri="{9D8B030D-6E8A-4147-A177-3AD203B41FA5}">
                      <a16:colId xmlns:a16="http://schemas.microsoft.com/office/drawing/2014/main" xmlns="" val="4095865598"/>
                    </a:ext>
                  </a:extLst>
                </a:gridCol>
                <a:gridCol w="2414867">
                  <a:extLst>
                    <a:ext uri="{9D8B030D-6E8A-4147-A177-3AD203B41FA5}">
                      <a16:colId xmlns:a16="http://schemas.microsoft.com/office/drawing/2014/main" xmlns="" val="1844291920"/>
                    </a:ext>
                  </a:extLst>
                </a:gridCol>
                <a:gridCol w="2715658">
                  <a:extLst>
                    <a:ext uri="{9D8B030D-6E8A-4147-A177-3AD203B41FA5}">
                      <a16:colId xmlns:a16="http://schemas.microsoft.com/office/drawing/2014/main" xmlns="" val="1138539843"/>
                    </a:ext>
                  </a:extLst>
                </a:gridCol>
                <a:gridCol w="1966510">
                  <a:extLst>
                    <a:ext uri="{9D8B030D-6E8A-4147-A177-3AD203B41FA5}">
                      <a16:colId xmlns:a16="http://schemas.microsoft.com/office/drawing/2014/main" xmlns="" val="2977776741"/>
                    </a:ext>
                  </a:extLst>
                </a:gridCol>
              </a:tblGrid>
              <a:tr h="457199">
                <a:tc>
                  <a:txBody>
                    <a:bodyPr/>
                    <a:lstStyle/>
                    <a:p>
                      <a:pPr algn="ctr">
                        <a:lnSpc>
                          <a:spcPct val="115000"/>
                        </a:lnSpc>
                        <a:spcAft>
                          <a:spcPts val="600"/>
                        </a:spcAft>
                      </a:pPr>
                      <a:r>
                        <a:rPr lang="en-US" sz="1700" dirty="0">
                          <a:effectLst/>
                          <a:latin typeface="+mj-lt"/>
                        </a:rPr>
                        <a:t>TT</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1700" dirty="0" err="1">
                          <a:effectLst/>
                          <a:latin typeface="+mj-lt"/>
                        </a:rPr>
                        <a:t>Đối</a:t>
                      </a:r>
                      <a:r>
                        <a:rPr lang="en-US" sz="1700" dirty="0">
                          <a:effectLst/>
                          <a:latin typeface="+mj-lt"/>
                        </a:rPr>
                        <a:t> </a:t>
                      </a:r>
                      <a:r>
                        <a:rPr lang="en-US" sz="1700" dirty="0" err="1">
                          <a:effectLst/>
                          <a:latin typeface="+mj-lt"/>
                        </a:rPr>
                        <a:t>tượng</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1700">
                          <a:effectLst/>
                          <a:latin typeface="+mj-lt"/>
                        </a:rPr>
                        <a:t>Kết quả thực hiện</a:t>
                      </a:r>
                      <a:endParaRPr lang="en-US" sz="17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1700" dirty="0" err="1">
                          <a:effectLst/>
                          <a:latin typeface="+mj-lt"/>
                        </a:rPr>
                        <a:t>Đánh</a:t>
                      </a:r>
                      <a:r>
                        <a:rPr lang="en-US" sz="1700" dirty="0">
                          <a:effectLst/>
                          <a:latin typeface="+mj-lt"/>
                        </a:rPr>
                        <a:t> </a:t>
                      </a:r>
                      <a:r>
                        <a:rPr lang="en-US" sz="1700" dirty="0" err="1">
                          <a:effectLst/>
                          <a:latin typeface="+mj-lt"/>
                        </a:rPr>
                        <a:t>giá</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953588247"/>
                  </a:ext>
                </a:extLst>
              </a:tr>
              <a:tr h="222008">
                <a:tc gridSpan="4">
                  <a:txBody>
                    <a:bodyPr/>
                    <a:lstStyle/>
                    <a:p>
                      <a:pPr algn="l">
                        <a:lnSpc>
                          <a:spcPct val="115000"/>
                        </a:lnSpc>
                        <a:spcAft>
                          <a:spcPts val="600"/>
                        </a:spcAft>
                      </a:pPr>
                      <a:r>
                        <a:rPr lang="en-US" sz="1700" dirty="0" smtClean="0">
                          <a:effectLst/>
                          <a:latin typeface="+mj-lt"/>
                        </a:rPr>
                        <a:t>I. </a:t>
                      </a:r>
                      <a:r>
                        <a:rPr lang="en-US" sz="1700" dirty="0" err="1" smtClean="0">
                          <a:effectLst/>
                          <a:latin typeface="+mj-lt"/>
                        </a:rPr>
                        <a:t>Tập</a:t>
                      </a:r>
                      <a:r>
                        <a:rPr lang="en-US" sz="1700" dirty="0" smtClean="0">
                          <a:effectLst/>
                          <a:latin typeface="+mj-lt"/>
                        </a:rPr>
                        <a:t> </a:t>
                      </a:r>
                      <a:r>
                        <a:rPr lang="en-US" sz="1700" dirty="0" err="1" smtClean="0">
                          <a:effectLst/>
                          <a:latin typeface="+mj-lt"/>
                        </a:rPr>
                        <a:t>thể</a:t>
                      </a:r>
                      <a:endParaRPr lang="en-US" sz="1700" dirty="0" smtClean="0">
                        <a:effectLst/>
                        <a:latin typeface="+mj-lt"/>
                      </a:endParaRPr>
                    </a:p>
                  </a:txBody>
                  <a:tcPr marL="32142" marR="3214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nSpc>
                          <a:spcPct val="115000"/>
                        </a:lnSpc>
                        <a:spcAft>
                          <a:spcPts val="600"/>
                        </a:spcAft>
                      </a:pPr>
                      <a:endParaRPr lang="en-US" sz="1400">
                        <a:effectLst/>
                        <a:latin typeface="VNI-Times" pitchFamily="2" charset="0"/>
                        <a:ea typeface="Times New Roman" panose="02020603050405020304" pitchFamily="18" charset="0"/>
                        <a:cs typeface="Times New Roman" panose="02020603050405020304" pitchFamily="18" charset="0"/>
                      </a:endParaRPr>
                    </a:p>
                  </a:txBody>
                  <a:tcPr marL="32142" marR="32142"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39120213"/>
                  </a:ext>
                </a:extLst>
              </a:tr>
              <a:tr h="645269">
                <a:tc>
                  <a:txBody>
                    <a:bodyPr/>
                    <a:lstStyle/>
                    <a:p>
                      <a:pPr algn="ctr">
                        <a:lnSpc>
                          <a:spcPct val="115000"/>
                        </a:lnSpc>
                        <a:spcAft>
                          <a:spcPts val="600"/>
                        </a:spcAft>
                      </a:pPr>
                      <a:r>
                        <a:rPr lang="en-US" sz="1700">
                          <a:effectLst/>
                          <a:latin typeface="+mj-lt"/>
                        </a:rPr>
                        <a:t>1</a:t>
                      </a:r>
                      <a:endParaRPr lang="en-US" sz="17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600"/>
                        </a:spcAft>
                      </a:pPr>
                      <a:r>
                        <a:rPr lang="en-US" sz="1700" dirty="0" err="1">
                          <a:effectLst/>
                          <a:latin typeface="+mj-lt"/>
                        </a:rPr>
                        <a:t>Chính</a:t>
                      </a:r>
                      <a:r>
                        <a:rPr lang="en-US" sz="1700" dirty="0">
                          <a:effectLst/>
                          <a:latin typeface="+mj-lt"/>
                        </a:rPr>
                        <a:t> </a:t>
                      </a:r>
                      <a:r>
                        <a:rPr lang="en-US" sz="1700" dirty="0" err="1">
                          <a:effectLst/>
                          <a:latin typeface="+mj-lt"/>
                        </a:rPr>
                        <a:t>quyền</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1700">
                          <a:effectLst/>
                          <a:latin typeface="+mj-lt"/>
                        </a:rPr>
                        <a:t>Tập thể </a:t>
                      </a:r>
                      <a:r>
                        <a:rPr lang="en-US" sz="1700" smtClean="0">
                          <a:effectLst/>
                          <a:latin typeface="+mj-lt"/>
                        </a:rPr>
                        <a:t>xuất </a:t>
                      </a:r>
                      <a:r>
                        <a:rPr lang="en-US" sz="1700">
                          <a:effectLst/>
                          <a:latin typeface="+mj-lt"/>
                        </a:rPr>
                        <a:t>sắc</a:t>
                      </a:r>
                      <a:endParaRPr lang="en-US" sz="17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1700" b="1" i="0" smtClean="0">
                          <a:solidFill>
                            <a:schemeClr val="accent2"/>
                          </a:solidFill>
                          <a:effectLst/>
                          <a:latin typeface="+mj-lt"/>
                          <a:ea typeface="+mn-ea"/>
                          <a:cs typeface="+mn-cs"/>
                        </a:rPr>
                        <a:t>Đạt</a:t>
                      </a:r>
                      <a:endParaRPr lang="en-US" sz="1700" b="1" i="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980819616"/>
                  </a:ext>
                </a:extLst>
              </a:tr>
              <a:tr h="464079">
                <a:tc>
                  <a:txBody>
                    <a:bodyPr/>
                    <a:lstStyle/>
                    <a:p>
                      <a:pPr algn="ctr">
                        <a:lnSpc>
                          <a:spcPct val="115000"/>
                        </a:lnSpc>
                        <a:spcAft>
                          <a:spcPts val="600"/>
                        </a:spcAft>
                      </a:pPr>
                      <a:r>
                        <a:rPr lang="en-US" sz="1700">
                          <a:effectLst/>
                          <a:latin typeface="+mj-lt"/>
                        </a:rPr>
                        <a:t>2</a:t>
                      </a:r>
                      <a:endParaRPr lang="en-US" sz="17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600"/>
                        </a:spcAft>
                      </a:pPr>
                      <a:r>
                        <a:rPr lang="en-US" sz="1700" dirty="0" err="1">
                          <a:effectLst/>
                          <a:latin typeface="+mj-lt"/>
                        </a:rPr>
                        <a:t>Đảng</a:t>
                      </a:r>
                      <a:r>
                        <a:rPr lang="en-US" sz="1700" dirty="0">
                          <a:effectLst/>
                          <a:latin typeface="+mj-lt"/>
                        </a:rPr>
                        <a:t> </a:t>
                      </a:r>
                      <a:r>
                        <a:rPr lang="en-US" sz="1700" dirty="0" err="1">
                          <a:effectLst/>
                          <a:latin typeface="+mj-lt"/>
                        </a:rPr>
                        <a:t>bộ</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1700" dirty="0" err="1" smtClean="0">
                          <a:effectLst/>
                          <a:latin typeface="+mj-lt"/>
                        </a:rPr>
                        <a:t>Hoàn</a:t>
                      </a:r>
                      <a:r>
                        <a:rPr lang="en-US" sz="1700" baseline="0" dirty="0" smtClean="0">
                          <a:effectLst/>
                          <a:latin typeface="+mj-lt"/>
                        </a:rPr>
                        <a:t> </a:t>
                      </a:r>
                      <a:r>
                        <a:rPr lang="en-US" sz="1700" baseline="0" dirty="0" err="1" smtClean="0">
                          <a:effectLst/>
                          <a:latin typeface="+mj-lt"/>
                        </a:rPr>
                        <a:t>thành</a:t>
                      </a:r>
                      <a:r>
                        <a:rPr lang="en-US" sz="1700" baseline="0" dirty="0" smtClean="0">
                          <a:effectLst/>
                          <a:latin typeface="+mj-lt"/>
                        </a:rPr>
                        <a:t> </a:t>
                      </a:r>
                      <a:r>
                        <a:rPr lang="en-US" sz="1700" baseline="0" dirty="0" err="1" smtClean="0">
                          <a:effectLst/>
                          <a:latin typeface="+mj-lt"/>
                        </a:rPr>
                        <a:t>xuất</a:t>
                      </a:r>
                      <a:r>
                        <a:rPr lang="en-US" sz="1700" baseline="0" dirty="0" smtClean="0">
                          <a:effectLst/>
                          <a:latin typeface="+mj-lt"/>
                        </a:rPr>
                        <a:t> </a:t>
                      </a:r>
                      <a:r>
                        <a:rPr lang="en-US" sz="1700" baseline="0" dirty="0" err="1" smtClean="0">
                          <a:effectLst/>
                          <a:latin typeface="+mj-lt"/>
                        </a:rPr>
                        <a:t>sắc</a:t>
                      </a:r>
                      <a:r>
                        <a:rPr lang="en-US" sz="1700" baseline="0" dirty="0" smtClean="0">
                          <a:effectLst/>
                          <a:latin typeface="+mj-lt"/>
                        </a:rPr>
                        <a:t> </a:t>
                      </a:r>
                      <a:r>
                        <a:rPr lang="en-US" sz="1700" baseline="0" dirty="0" err="1" smtClean="0">
                          <a:effectLst/>
                          <a:latin typeface="+mj-lt"/>
                        </a:rPr>
                        <a:t>nhiệm</a:t>
                      </a:r>
                      <a:r>
                        <a:rPr lang="en-US" sz="1700" baseline="0" dirty="0" smtClean="0">
                          <a:effectLst/>
                          <a:latin typeface="+mj-lt"/>
                        </a:rPr>
                        <a:t> </a:t>
                      </a:r>
                      <a:r>
                        <a:rPr lang="en-US" sz="1700" baseline="0" dirty="0" err="1" smtClean="0">
                          <a:effectLst/>
                          <a:latin typeface="+mj-lt"/>
                        </a:rPr>
                        <a:t>vụ</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1700" b="1" i="0" smtClean="0">
                          <a:solidFill>
                            <a:schemeClr val="accent2"/>
                          </a:solidFill>
                          <a:effectLst/>
                          <a:latin typeface="+mj-lt"/>
                          <a:ea typeface="+mn-ea"/>
                          <a:cs typeface="+mn-cs"/>
                        </a:rPr>
                        <a:t>Đạt</a:t>
                      </a:r>
                      <a:endParaRPr lang="en-US" sz="1700" b="1" i="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972547920"/>
                  </a:ext>
                </a:extLst>
              </a:tr>
              <a:tr h="464079">
                <a:tc>
                  <a:txBody>
                    <a:bodyPr/>
                    <a:lstStyle/>
                    <a:p>
                      <a:pPr algn="ctr">
                        <a:lnSpc>
                          <a:spcPct val="115000"/>
                        </a:lnSpc>
                        <a:spcAft>
                          <a:spcPts val="600"/>
                        </a:spcAft>
                      </a:pPr>
                      <a:r>
                        <a:rPr lang="en-US" sz="1700">
                          <a:effectLst/>
                          <a:latin typeface="+mj-lt"/>
                        </a:rPr>
                        <a:t>3</a:t>
                      </a:r>
                      <a:endParaRPr lang="en-US" sz="17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600"/>
                        </a:spcAft>
                      </a:pPr>
                      <a:r>
                        <a:rPr lang="en-US" sz="1700" dirty="0" err="1">
                          <a:effectLst/>
                          <a:latin typeface="+mj-lt"/>
                        </a:rPr>
                        <a:t>Công</a:t>
                      </a:r>
                      <a:r>
                        <a:rPr lang="en-US" sz="1700" dirty="0">
                          <a:effectLst/>
                          <a:latin typeface="+mj-lt"/>
                        </a:rPr>
                        <a:t> </a:t>
                      </a:r>
                      <a:r>
                        <a:rPr lang="en-US" sz="1700" dirty="0" err="1">
                          <a:effectLst/>
                          <a:latin typeface="+mj-lt"/>
                        </a:rPr>
                        <a:t>đoàn</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1700" dirty="0" err="1">
                          <a:effectLst/>
                          <a:latin typeface="+mj-lt"/>
                        </a:rPr>
                        <a:t>Công</a:t>
                      </a:r>
                      <a:r>
                        <a:rPr lang="en-US" sz="1700" dirty="0">
                          <a:effectLst/>
                          <a:latin typeface="+mj-lt"/>
                        </a:rPr>
                        <a:t> </a:t>
                      </a:r>
                      <a:r>
                        <a:rPr lang="en-US" sz="1700" dirty="0" err="1">
                          <a:effectLst/>
                          <a:latin typeface="+mj-lt"/>
                        </a:rPr>
                        <a:t>đoàn</a:t>
                      </a:r>
                      <a:r>
                        <a:rPr lang="en-US" sz="1700" dirty="0">
                          <a:effectLst/>
                          <a:latin typeface="+mj-lt"/>
                        </a:rPr>
                        <a:t> </a:t>
                      </a:r>
                      <a:r>
                        <a:rPr lang="en-US" sz="1700" dirty="0" err="1">
                          <a:effectLst/>
                          <a:latin typeface="+mj-lt"/>
                        </a:rPr>
                        <a:t>cơ</a:t>
                      </a:r>
                      <a:r>
                        <a:rPr lang="en-US" sz="1700" dirty="0">
                          <a:effectLst/>
                          <a:latin typeface="+mj-lt"/>
                        </a:rPr>
                        <a:t> </a:t>
                      </a:r>
                      <a:r>
                        <a:rPr lang="en-US" sz="1700" dirty="0" err="1">
                          <a:effectLst/>
                          <a:latin typeface="+mj-lt"/>
                        </a:rPr>
                        <a:t>sở</a:t>
                      </a:r>
                      <a:r>
                        <a:rPr lang="en-US" sz="1700" dirty="0">
                          <a:effectLst/>
                          <a:latin typeface="+mj-lt"/>
                        </a:rPr>
                        <a:t> </a:t>
                      </a:r>
                      <a:r>
                        <a:rPr lang="en-US" sz="1700" dirty="0" err="1">
                          <a:effectLst/>
                          <a:latin typeface="+mj-lt"/>
                        </a:rPr>
                        <a:t>vững</a:t>
                      </a:r>
                      <a:r>
                        <a:rPr lang="en-US" sz="1700" dirty="0">
                          <a:effectLst/>
                          <a:latin typeface="+mj-lt"/>
                        </a:rPr>
                        <a:t> </a:t>
                      </a:r>
                      <a:r>
                        <a:rPr lang="en-US" sz="1700" dirty="0" err="1">
                          <a:effectLst/>
                          <a:latin typeface="+mj-lt"/>
                        </a:rPr>
                        <a:t>mạnh</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1700" b="1" i="0" dirty="0" err="1" smtClean="0">
                          <a:solidFill>
                            <a:schemeClr val="accent2"/>
                          </a:solidFill>
                          <a:effectLst/>
                          <a:latin typeface="+mj-lt"/>
                          <a:ea typeface="+mn-ea"/>
                          <a:cs typeface="+mn-cs"/>
                        </a:rPr>
                        <a:t>Đạt</a:t>
                      </a:r>
                      <a:endParaRPr lang="en-US" sz="1700" b="1" i="0" dirty="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190312586"/>
                  </a:ext>
                </a:extLst>
              </a:tr>
              <a:tr h="496361">
                <a:tc>
                  <a:txBody>
                    <a:bodyPr/>
                    <a:lstStyle/>
                    <a:p>
                      <a:pPr algn="ctr">
                        <a:lnSpc>
                          <a:spcPct val="115000"/>
                        </a:lnSpc>
                        <a:spcAft>
                          <a:spcPts val="600"/>
                        </a:spcAft>
                      </a:pPr>
                      <a:r>
                        <a:rPr lang="en-US" sz="1700">
                          <a:effectLst/>
                          <a:latin typeface="+mj-lt"/>
                        </a:rPr>
                        <a:t>4</a:t>
                      </a:r>
                      <a:endParaRPr lang="en-US" sz="17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600"/>
                        </a:spcAft>
                      </a:pPr>
                      <a:r>
                        <a:rPr lang="en-US" sz="1700" dirty="0" err="1">
                          <a:effectLst/>
                          <a:latin typeface="+mj-lt"/>
                        </a:rPr>
                        <a:t>Đoàn</a:t>
                      </a:r>
                      <a:r>
                        <a:rPr lang="en-US" sz="1700" dirty="0">
                          <a:effectLst/>
                          <a:latin typeface="+mj-lt"/>
                        </a:rPr>
                        <a:t> TNCS</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1700" dirty="0" err="1">
                          <a:effectLst/>
                          <a:latin typeface="+mj-lt"/>
                        </a:rPr>
                        <a:t>Xuất</a:t>
                      </a:r>
                      <a:r>
                        <a:rPr lang="en-US" sz="1700" dirty="0">
                          <a:effectLst/>
                          <a:latin typeface="+mj-lt"/>
                        </a:rPr>
                        <a:t> </a:t>
                      </a:r>
                      <a:r>
                        <a:rPr lang="en-US" sz="1700" dirty="0" err="1">
                          <a:effectLst/>
                          <a:latin typeface="+mj-lt"/>
                        </a:rPr>
                        <a:t>sắc</a:t>
                      </a:r>
                      <a:r>
                        <a:rPr lang="en-US" sz="1700" dirty="0">
                          <a:effectLst/>
                          <a:latin typeface="+mj-lt"/>
                        </a:rPr>
                        <a:t> </a:t>
                      </a:r>
                      <a:r>
                        <a:rPr lang="en-US" sz="1700" dirty="0" err="1">
                          <a:effectLst/>
                          <a:latin typeface="+mj-lt"/>
                        </a:rPr>
                        <a:t>cấp</a:t>
                      </a:r>
                      <a:r>
                        <a:rPr lang="en-US" sz="1700" dirty="0">
                          <a:effectLst/>
                          <a:latin typeface="+mj-lt"/>
                        </a:rPr>
                        <a:t> </a:t>
                      </a:r>
                      <a:r>
                        <a:rPr lang="en-US" sz="1700" dirty="0" err="1">
                          <a:effectLst/>
                          <a:latin typeface="+mj-lt"/>
                        </a:rPr>
                        <a:t>Thành</a:t>
                      </a:r>
                      <a:r>
                        <a:rPr lang="en-US" sz="1700" dirty="0">
                          <a:effectLst/>
                          <a:latin typeface="+mj-lt"/>
                        </a:rPr>
                        <a:t> </a:t>
                      </a:r>
                      <a:r>
                        <a:rPr lang="en-US" sz="1700" dirty="0" err="1">
                          <a:effectLst/>
                          <a:latin typeface="+mj-lt"/>
                        </a:rPr>
                        <a:t>đoàn</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1700" b="1" i="0" smtClean="0">
                          <a:solidFill>
                            <a:schemeClr val="accent2"/>
                          </a:solidFill>
                          <a:effectLst/>
                          <a:latin typeface="+mj-lt"/>
                          <a:ea typeface="+mn-ea"/>
                          <a:cs typeface="+mn-cs"/>
                        </a:rPr>
                        <a:t>Đạt</a:t>
                      </a:r>
                      <a:endParaRPr lang="en-US" sz="1700" b="1" i="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4145146769"/>
                  </a:ext>
                </a:extLst>
              </a:tr>
              <a:tr h="368726">
                <a:tc>
                  <a:txBody>
                    <a:bodyPr/>
                    <a:lstStyle/>
                    <a:p>
                      <a:pPr algn="ctr">
                        <a:lnSpc>
                          <a:spcPct val="115000"/>
                        </a:lnSpc>
                        <a:spcAft>
                          <a:spcPts val="600"/>
                        </a:spcAft>
                      </a:pPr>
                      <a:r>
                        <a:rPr lang="en-US" sz="1700">
                          <a:effectLst/>
                          <a:latin typeface="+mj-lt"/>
                        </a:rPr>
                        <a:t>5</a:t>
                      </a:r>
                      <a:endParaRPr lang="en-US" sz="17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600"/>
                        </a:spcAft>
                      </a:pPr>
                      <a:r>
                        <a:rPr lang="en-US" sz="1700" dirty="0" err="1">
                          <a:effectLst/>
                          <a:latin typeface="+mj-lt"/>
                        </a:rPr>
                        <a:t>Hội</a:t>
                      </a:r>
                      <a:r>
                        <a:rPr lang="en-US" sz="1700" dirty="0">
                          <a:effectLst/>
                          <a:latin typeface="+mj-lt"/>
                        </a:rPr>
                        <a:t> </a:t>
                      </a:r>
                      <a:r>
                        <a:rPr lang="en-US" sz="1700" dirty="0" err="1">
                          <a:effectLst/>
                          <a:latin typeface="+mj-lt"/>
                        </a:rPr>
                        <a:t>sinh</a:t>
                      </a:r>
                      <a:r>
                        <a:rPr lang="en-US" sz="1700" dirty="0">
                          <a:effectLst/>
                          <a:latin typeface="+mj-lt"/>
                        </a:rPr>
                        <a:t> </a:t>
                      </a:r>
                      <a:r>
                        <a:rPr lang="en-US" sz="1700" dirty="0" err="1">
                          <a:effectLst/>
                          <a:latin typeface="+mj-lt"/>
                        </a:rPr>
                        <a:t>viên</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1700" dirty="0" err="1">
                          <a:effectLst/>
                          <a:latin typeface="+mj-lt"/>
                        </a:rPr>
                        <a:t>Xuất</a:t>
                      </a:r>
                      <a:r>
                        <a:rPr lang="en-US" sz="1700" dirty="0">
                          <a:effectLst/>
                          <a:latin typeface="+mj-lt"/>
                        </a:rPr>
                        <a:t> </a:t>
                      </a:r>
                      <a:r>
                        <a:rPr lang="en-US" sz="1700" dirty="0" err="1">
                          <a:effectLst/>
                          <a:latin typeface="+mj-lt"/>
                        </a:rPr>
                        <a:t>sắc</a:t>
                      </a:r>
                      <a:r>
                        <a:rPr lang="en-US" sz="1700" dirty="0">
                          <a:effectLst/>
                          <a:latin typeface="+mj-lt"/>
                        </a:rPr>
                        <a:t> </a:t>
                      </a:r>
                      <a:r>
                        <a:rPr lang="en-US" sz="1700" dirty="0" err="1">
                          <a:effectLst/>
                          <a:latin typeface="+mj-lt"/>
                        </a:rPr>
                        <a:t>cấp</a:t>
                      </a:r>
                      <a:r>
                        <a:rPr lang="en-US" sz="1700" dirty="0">
                          <a:effectLst/>
                          <a:latin typeface="+mj-lt"/>
                        </a:rPr>
                        <a:t> </a:t>
                      </a:r>
                      <a:r>
                        <a:rPr lang="en-US" sz="1700" dirty="0" err="1">
                          <a:effectLst/>
                          <a:latin typeface="+mj-lt"/>
                        </a:rPr>
                        <a:t>Thành</a:t>
                      </a:r>
                      <a:r>
                        <a:rPr lang="en-US" sz="1700" dirty="0">
                          <a:effectLst/>
                          <a:latin typeface="+mj-lt"/>
                        </a:rPr>
                        <a:t> </a:t>
                      </a:r>
                      <a:r>
                        <a:rPr lang="en-US" sz="1700" dirty="0" err="1">
                          <a:effectLst/>
                          <a:latin typeface="+mj-lt"/>
                        </a:rPr>
                        <a:t>Hội</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1700" b="1" i="0" smtClean="0">
                          <a:solidFill>
                            <a:schemeClr val="accent2"/>
                          </a:solidFill>
                          <a:effectLst/>
                          <a:latin typeface="+mj-lt"/>
                          <a:ea typeface="+mn-ea"/>
                          <a:cs typeface="+mn-cs"/>
                        </a:rPr>
                        <a:t>Đạt</a:t>
                      </a:r>
                      <a:endParaRPr lang="en-US" sz="1700" b="1" i="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445402607"/>
                  </a:ext>
                </a:extLst>
              </a:tr>
              <a:tr h="464079">
                <a:tc>
                  <a:txBody>
                    <a:bodyPr/>
                    <a:lstStyle/>
                    <a:p>
                      <a:pPr algn="ctr">
                        <a:lnSpc>
                          <a:spcPct val="115000"/>
                        </a:lnSpc>
                        <a:spcAft>
                          <a:spcPts val="600"/>
                        </a:spcAft>
                      </a:pPr>
                      <a:r>
                        <a:rPr lang="en-US" sz="1700">
                          <a:effectLst/>
                          <a:latin typeface="+mj-lt"/>
                        </a:rPr>
                        <a:t>6</a:t>
                      </a:r>
                      <a:endParaRPr lang="en-US" sz="17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15000"/>
                        </a:lnSpc>
                        <a:spcAft>
                          <a:spcPts val="600"/>
                        </a:spcAft>
                      </a:pPr>
                      <a:r>
                        <a:rPr lang="en-US" sz="1700" dirty="0" err="1">
                          <a:effectLst/>
                          <a:latin typeface="+mj-lt"/>
                        </a:rPr>
                        <a:t>Đơn</a:t>
                      </a:r>
                      <a:r>
                        <a:rPr lang="en-US" sz="1700" dirty="0">
                          <a:effectLst/>
                          <a:latin typeface="+mj-lt"/>
                        </a:rPr>
                        <a:t> </a:t>
                      </a:r>
                      <a:r>
                        <a:rPr lang="en-US" sz="1700" dirty="0" err="1">
                          <a:effectLst/>
                          <a:latin typeface="+mj-lt"/>
                        </a:rPr>
                        <a:t>vị</a:t>
                      </a:r>
                      <a:r>
                        <a:rPr lang="en-US" sz="1700" dirty="0">
                          <a:effectLst/>
                          <a:latin typeface="+mj-lt"/>
                        </a:rPr>
                        <a:t> </a:t>
                      </a:r>
                      <a:r>
                        <a:rPr lang="en-US" sz="1700" dirty="0" err="1">
                          <a:effectLst/>
                          <a:latin typeface="+mj-lt"/>
                        </a:rPr>
                        <a:t>trực</a:t>
                      </a:r>
                      <a:r>
                        <a:rPr lang="en-US" sz="1700" dirty="0">
                          <a:effectLst/>
                          <a:latin typeface="+mj-lt"/>
                        </a:rPr>
                        <a:t> </a:t>
                      </a:r>
                      <a:r>
                        <a:rPr lang="en-US" sz="1700" dirty="0" err="1">
                          <a:effectLst/>
                          <a:latin typeface="+mj-lt"/>
                        </a:rPr>
                        <a:t>thuộc</a:t>
                      </a:r>
                      <a:r>
                        <a:rPr lang="en-US" sz="1700" dirty="0">
                          <a:effectLst/>
                          <a:latin typeface="+mj-lt"/>
                        </a:rPr>
                        <a:t> </a:t>
                      </a:r>
                      <a:r>
                        <a:rPr lang="en-US" sz="1700" dirty="0" err="1">
                          <a:effectLst/>
                          <a:latin typeface="+mj-lt"/>
                        </a:rPr>
                        <a:t>trường</a:t>
                      </a:r>
                      <a:r>
                        <a:rPr lang="en-US" sz="1700" dirty="0">
                          <a:effectLst/>
                          <a:latin typeface="+mj-lt"/>
                        </a:rPr>
                        <a:t>: </a:t>
                      </a:r>
                      <a:r>
                        <a:rPr lang="en-US" sz="1700" dirty="0" err="1">
                          <a:effectLst/>
                          <a:latin typeface="+mj-lt"/>
                        </a:rPr>
                        <a:t>Tập</a:t>
                      </a:r>
                      <a:r>
                        <a:rPr lang="en-US" sz="1700" dirty="0">
                          <a:effectLst/>
                          <a:latin typeface="+mj-lt"/>
                        </a:rPr>
                        <a:t> </a:t>
                      </a:r>
                      <a:r>
                        <a:rPr lang="en-US" sz="1700" dirty="0" err="1">
                          <a:effectLst/>
                          <a:latin typeface="+mj-lt"/>
                        </a:rPr>
                        <a:t>thể</a:t>
                      </a:r>
                      <a:r>
                        <a:rPr lang="en-US" sz="1700" dirty="0">
                          <a:effectLst/>
                          <a:latin typeface="+mj-lt"/>
                        </a:rPr>
                        <a:t> LĐ </a:t>
                      </a:r>
                      <a:r>
                        <a:rPr lang="en-US" sz="1700" dirty="0" err="1">
                          <a:effectLst/>
                          <a:latin typeface="+mj-lt"/>
                        </a:rPr>
                        <a:t>xuất</a:t>
                      </a:r>
                      <a:r>
                        <a:rPr lang="en-US" sz="1700" dirty="0">
                          <a:effectLst/>
                          <a:latin typeface="+mj-lt"/>
                        </a:rPr>
                        <a:t> </a:t>
                      </a:r>
                      <a:r>
                        <a:rPr lang="en-US" sz="1700" dirty="0" err="1">
                          <a:effectLst/>
                          <a:latin typeface="+mj-lt"/>
                        </a:rPr>
                        <a:t>sắc</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1700" dirty="0" smtClean="0">
                          <a:effectLst/>
                          <a:latin typeface="+mj-lt"/>
                        </a:rPr>
                        <a:t>21/23</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1700" b="1" i="0" smtClean="0">
                          <a:solidFill>
                            <a:schemeClr val="accent2"/>
                          </a:solidFill>
                          <a:effectLst/>
                          <a:latin typeface="+mj-lt"/>
                        </a:rPr>
                        <a:t>91.3%, Đạt</a:t>
                      </a:r>
                      <a:endParaRPr lang="en-US" sz="1700" b="1" i="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056933385"/>
                  </a:ext>
                </a:extLst>
              </a:tr>
              <a:tr h="464079">
                <a:tc>
                  <a:txBody>
                    <a:bodyPr/>
                    <a:lstStyle/>
                    <a:p>
                      <a:pPr algn="ctr">
                        <a:lnSpc>
                          <a:spcPct val="115000"/>
                        </a:lnSpc>
                        <a:spcAft>
                          <a:spcPts val="600"/>
                        </a:spcAft>
                      </a:pPr>
                      <a:r>
                        <a:rPr lang="en-US" sz="1700" smtClean="0">
                          <a:effectLst/>
                          <a:latin typeface="+mj-lt"/>
                          <a:ea typeface="Times New Roman" panose="02020603050405020304" pitchFamily="18" charset="0"/>
                          <a:cs typeface="Times New Roman" panose="02020603050405020304" pitchFamily="18" charset="0"/>
                        </a:rPr>
                        <a:t>7</a:t>
                      </a:r>
                      <a:endParaRPr lang="en-US" sz="17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just" defTabSz="914400" rtl="0" eaLnBrk="1" fontAlgn="auto" latinLnBrk="0" hangingPunct="1">
                        <a:lnSpc>
                          <a:spcPct val="115000"/>
                        </a:lnSpc>
                        <a:spcBef>
                          <a:spcPts val="0"/>
                        </a:spcBef>
                        <a:spcAft>
                          <a:spcPts val="600"/>
                        </a:spcAft>
                        <a:buClrTx/>
                        <a:buSzTx/>
                        <a:buFontTx/>
                        <a:buNone/>
                        <a:tabLst/>
                        <a:defRPr/>
                      </a:pPr>
                      <a:r>
                        <a:rPr lang="en-US" sz="1700" dirty="0" err="1" smtClean="0">
                          <a:effectLst/>
                          <a:latin typeface="+mj-lt"/>
                        </a:rPr>
                        <a:t>Đơn</a:t>
                      </a:r>
                      <a:r>
                        <a:rPr lang="en-US" sz="1700" dirty="0" smtClean="0">
                          <a:effectLst/>
                          <a:latin typeface="+mj-lt"/>
                        </a:rPr>
                        <a:t> </a:t>
                      </a:r>
                      <a:r>
                        <a:rPr lang="en-US" sz="1700" dirty="0" err="1" smtClean="0">
                          <a:effectLst/>
                          <a:latin typeface="+mj-lt"/>
                        </a:rPr>
                        <a:t>vị</a:t>
                      </a:r>
                      <a:r>
                        <a:rPr lang="en-US" sz="1700" dirty="0" smtClean="0">
                          <a:effectLst/>
                          <a:latin typeface="+mj-lt"/>
                        </a:rPr>
                        <a:t> </a:t>
                      </a:r>
                      <a:r>
                        <a:rPr lang="en-US" sz="1700" dirty="0" err="1" smtClean="0">
                          <a:effectLst/>
                          <a:latin typeface="+mj-lt"/>
                        </a:rPr>
                        <a:t>trực</a:t>
                      </a:r>
                      <a:r>
                        <a:rPr lang="en-US" sz="1700" dirty="0" smtClean="0">
                          <a:effectLst/>
                          <a:latin typeface="+mj-lt"/>
                        </a:rPr>
                        <a:t> </a:t>
                      </a:r>
                      <a:r>
                        <a:rPr lang="en-US" sz="1700" dirty="0" err="1" smtClean="0">
                          <a:effectLst/>
                          <a:latin typeface="+mj-lt"/>
                        </a:rPr>
                        <a:t>thuộc</a:t>
                      </a:r>
                      <a:r>
                        <a:rPr lang="en-US" sz="1700" dirty="0" smtClean="0">
                          <a:effectLst/>
                          <a:latin typeface="+mj-lt"/>
                        </a:rPr>
                        <a:t> </a:t>
                      </a:r>
                      <a:r>
                        <a:rPr lang="en-US" sz="1700" dirty="0" err="1" smtClean="0">
                          <a:effectLst/>
                          <a:latin typeface="+mj-lt"/>
                        </a:rPr>
                        <a:t>trường</a:t>
                      </a:r>
                      <a:r>
                        <a:rPr lang="en-US" sz="1700" dirty="0" smtClean="0">
                          <a:effectLst/>
                          <a:latin typeface="+mj-lt"/>
                        </a:rPr>
                        <a:t>: </a:t>
                      </a:r>
                      <a:r>
                        <a:rPr lang="en-US" sz="1700" dirty="0" err="1" smtClean="0">
                          <a:effectLst/>
                          <a:latin typeface="+mj-lt"/>
                        </a:rPr>
                        <a:t>Tập</a:t>
                      </a:r>
                      <a:r>
                        <a:rPr lang="en-US" sz="1700" dirty="0" smtClean="0">
                          <a:effectLst/>
                          <a:latin typeface="+mj-lt"/>
                        </a:rPr>
                        <a:t> </a:t>
                      </a:r>
                      <a:r>
                        <a:rPr lang="en-US" sz="1700" dirty="0" err="1" smtClean="0">
                          <a:effectLst/>
                          <a:latin typeface="+mj-lt"/>
                        </a:rPr>
                        <a:t>thể</a:t>
                      </a:r>
                      <a:r>
                        <a:rPr lang="en-US" sz="1700" dirty="0" smtClean="0">
                          <a:effectLst/>
                          <a:latin typeface="+mj-lt"/>
                        </a:rPr>
                        <a:t> LĐ </a:t>
                      </a:r>
                      <a:r>
                        <a:rPr lang="en-US" sz="1700" dirty="0" err="1" smtClean="0">
                          <a:effectLst/>
                          <a:latin typeface="+mj-lt"/>
                        </a:rPr>
                        <a:t>tiên</a:t>
                      </a:r>
                      <a:r>
                        <a:rPr lang="en-US" sz="1700" baseline="0" dirty="0" smtClean="0">
                          <a:effectLst/>
                          <a:latin typeface="+mj-lt"/>
                        </a:rPr>
                        <a:t> </a:t>
                      </a:r>
                      <a:r>
                        <a:rPr lang="en-US" sz="1700" baseline="0" dirty="0" err="1" smtClean="0">
                          <a:effectLst/>
                          <a:latin typeface="+mj-lt"/>
                        </a:rPr>
                        <a:t>tiến</a:t>
                      </a:r>
                      <a:endParaRPr lang="en-US" sz="1700" dirty="0" smtClean="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1700" dirty="0" smtClean="0">
                          <a:effectLst/>
                          <a:latin typeface="+mj-lt"/>
                          <a:ea typeface="Times New Roman" panose="02020603050405020304" pitchFamily="18" charset="0"/>
                          <a:cs typeface="Times New Roman" panose="02020603050405020304" pitchFamily="18" charset="0"/>
                        </a:rPr>
                        <a:t>23/23</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1700" b="1" i="0" smtClean="0">
                          <a:solidFill>
                            <a:schemeClr val="accent2"/>
                          </a:solidFill>
                          <a:effectLst/>
                          <a:latin typeface="+mj-lt"/>
                          <a:ea typeface="Times New Roman" panose="02020603050405020304" pitchFamily="18" charset="0"/>
                          <a:cs typeface="Times New Roman" panose="02020603050405020304" pitchFamily="18" charset="0"/>
                        </a:rPr>
                        <a:t>Đạt</a:t>
                      </a:r>
                      <a:endParaRPr lang="en-US" sz="1700" b="1" i="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8"/>
                  </a:ext>
                </a:extLst>
              </a:tr>
              <a:tr h="464079">
                <a:tc>
                  <a:txBody>
                    <a:bodyPr/>
                    <a:lstStyle/>
                    <a:p>
                      <a:pPr algn="ctr">
                        <a:lnSpc>
                          <a:spcPct val="115000"/>
                        </a:lnSpc>
                        <a:spcAft>
                          <a:spcPts val="600"/>
                        </a:spcAft>
                      </a:pPr>
                      <a:r>
                        <a:rPr lang="en-US" sz="1700" smtClean="0">
                          <a:effectLst/>
                          <a:latin typeface="+mj-lt"/>
                          <a:ea typeface="Times New Roman" panose="02020603050405020304" pitchFamily="18" charset="0"/>
                          <a:cs typeface="Times New Roman" panose="02020603050405020304" pitchFamily="18" charset="0"/>
                        </a:rPr>
                        <a:t>8</a:t>
                      </a:r>
                      <a:endParaRPr lang="en-US" sz="17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just" defTabSz="914400" rtl="0" eaLnBrk="1" fontAlgn="auto" latinLnBrk="0" hangingPunct="1">
                        <a:lnSpc>
                          <a:spcPct val="115000"/>
                        </a:lnSpc>
                        <a:spcBef>
                          <a:spcPts val="0"/>
                        </a:spcBef>
                        <a:spcAft>
                          <a:spcPts val="600"/>
                        </a:spcAft>
                        <a:buClrTx/>
                        <a:buSzTx/>
                        <a:buFontTx/>
                        <a:buNone/>
                        <a:tabLst/>
                        <a:defRPr/>
                      </a:pPr>
                      <a:r>
                        <a:rPr lang="en-US" sz="1700" smtClean="0">
                          <a:effectLst/>
                          <a:latin typeface="+mj-lt"/>
                          <a:ea typeface="Times New Roman" panose="02020603050405020304" pitchFamily="18" charset="0"/>
                          <a:cs typeface="Times New Roman" panose="02020603050405020304" pitchFamily="18" charset="0"/>
                        </a:rPr>
                        <a:t>Tổ công đoàn vững mạnh xuất sắc</a:t>
                      </a: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1700" dirty="0" smtClean="0">
                          <a:effectLst/>
                          <a:latin typeface="+mj-lt"/>
                          <a:ea typeface="Times New Roman" panose="02020603050405020304" pitchFamily="18" charset="0"/>
                          <a:cs typeface="Times New Roman" panose="02020603050405020304" pitchFamily="18" charset="0"/>
                        </a:rPr>
                        <a:t>15/18 </a:t>
                      </a:r>
                      <a:r>
                        <a:rPr lang="en-US" sz="1700" dirty="0" err="1" smtClean="0">
                          <a:effectLst/>
                          <a:latin typeface="+mj-lt"/>
                          <a:ea typeface="Times New Roman" panose="02020603050405020304" pitchFamily="18" charset="0"/>
                          <a:cs typeface="Times New Roman" panose="02020603050405020304" pitchFamily="18" charset="0"/>
                        </a:rPr>
                        <a:t>tổ</a:t>
                      </a:r>
                      <a:endParaRPr lang="en-US" sz="17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1700" b="1" i="0" dirty="0" smtClean="0">
                          <a:solidFill>
                            <a:schemeClr val="accent2"/>
                          </a:solidFill>
                          <a:effectLst/>
                          <a:latin typeface="+mj-lt"/>
                          <a:ea typeface="Times New Roman" panose="02020603050405020304" pitchFamily="18" charset="0"/>
                          <a:cs typeface="Times New Roman" panose="02020603050405020304" pitchFamily="18" charset="0"/>
                        </a:rPr>
                        <a:t>83,3%, </a:t>
                      </a:r>
                      <a:r>
                        <a:rPr lang="en-US" sz="1700" b="1" i="0" dirty="0" err="1" smtClean="0">
                          <a:solidFill>
                            <a:schemeClr val="accent2"/>
                          </a:solidFill>
                          <a:effectLst/>
                          <a:latin typeface="+mj-lt"/>
                          <a:ea typeface="Times New Roman" panose="02020603050405020304" pitchFamily="18" charset="0"/>
                          <a:cs typeface="Times New Roman" panose="02020603050405020304" pitchFamily="18" charset="0"/>
                        </a:rPr>
                        <a:t>Đạt</a:t>
                      </a:r>
                      <a:endParaRPr lang="en-US" sz="1700" b="1" i="0" dirty="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1868616293"/>
      </p:ext>
    </p:extLst>
  </p:cSld>
  <p:clrMapOvr>
    <a:masterClrMapping/>
  </p:clrMapOvr>
  <p:transition spd="slow" advClick="0">
    <p:cov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152400" y="193675"/>
            <a:ext cx="8001000" cy="492125"/>
          </a:xfrm>
        </p:spPr>
        <p:txBody>
          <a:bodyPr/>
          <a:lstStyle/>
          <a:p>
            <a:pPr algn="l"/>
            <a:r>
              <a:rPr lang="en-US" sz="2000" smtClean="0">
                <a:effectLst/>
              </a:rPr>
              <a:t>IV. VỀ </a:t>
            </a:r>
            <a:r>
              <a:rPr lang="en-US" sz="2000">
                <a:effectLst/>
              </a:rPr>
              <a:t>CÁC DANH HIỆU THI ĐUA CHÍNH QUYỀN, ĐẢNG, ĐOÀN THỂ CỦA TẬP THỂ VÀ CÁ NHÂN</a:t>
            </a:r>
          </a:p>
        </p:txBody>
      </p:sp>
      <p:graphicFrame>
        <p:nvGraphicFramePr>
          <p:cNvPr id="2" name="Table 1"/>
          <p:cNvGraphicFramePr>
            <a:graphicFrameLocks noGrp="1"/>
          </p:cNvGraphicFramePr>
          <p:nvPr>
            <p:extLst>
              <p:ext uri="{D42A27DB-BD31-4B8C-83A1-F6EECF244321}">
                <p14:modId xmlns:p14="http://schemas.microsoft.com/office/powerpoint/2010/main" val="2945734442"/>
              </p:ext>
            </p:extLst>
          </p:nvPr>
        </p:nvGraphicFramePr>
        <p:xfrm>
          <a:off x="533401" y="1684324"/>
          <a:ext cx="7772399" cy="3860433"/>
        </p:xfrm>
        <a:graphic>
          <a:graphicData uri="http://schemas.openxmlformats.org/drawingml/2006/table">
            <a:tbl>
              <a:tblPr firstRow="1" firstCol="1" bandRow="1">
                <a:tableStyleId>{5C22544A-7EE6-4342-B048-85BDC9FD1C3A}</a:tableStyleId>
              </a:tblPr>
              <a:tblGrid>
                <a:gridCol w="675364">
                  <a:extLst>
                    <a:ext uri="{9D8B030D-6E8A-4147-A177-3AD203B41FA5}">
                      <a16:colId xmlns:a16="http://schemas.microsoft.com/office/drawing/2014/main" xmlns="" val="4095865598"/>
                    </a:ext>
                  </a:extLst>
                </a:gridCol>
                <a:gridCol w="2414867">
                  <a:extLst>
                    <a:ext uri="{9D8B030D-6E8A-4147-A177-3AD203B41FA5}">
                      <a16:colId xmlns:a16="http://schemas.microsoft.com/office/drawing/2014/main" xmlns="" val="1844291920"/>
                    </a:ext>
                  </a:extLst>
                </a:gridCol>
                <a:gridCol w="2715658">
                  <a:extLst>
                    <a:ext uri="{9D8B030D-6E8A-4147-A177-3AD203B41FA5}">
                      <a16:colId xmlns:a16="http://schemas.microsoft.com/office/drawing/2014/main" xmlns="" val="1138539843"/>
                    </a:ext>
                  </a:extLst>
                </a:gridCol>
                <a:gridCol w="1966510">
                  <a:extLst>
                    <a:ext uri="{9D8B030D-6E8A-4147-A177-3AD203B41FA5}">
                      <a16:colId xmlns:a16="http://schemas.microsoft.com/office/drawing/2014/main" xmlns="" val="2977776741"/>
                    </a:ext>
                  </a:extLst>
                </a:gridCol>
              </a:tblGrid>
              <a:tr h="457199">
                <a:tc>
                  <a:txBody>
                    <a:bodyPr/>
                    <a:lstStyle/>
                    <a:p>
                      <a:pPr algn="ctr">
                        <a:lnSpc>
                          <a:spcPct val="115000"/>
                        </a:lnSpc>
                        <a:spcAft>
                          <a:spcPts val="600"/>
                        </a:spcAft>
                      </a:pPr>
                      <a:r>
                        <a:rPr lang="en-US" sz="2000" dirty="0">
                          <a:effectLst/>
                          <a:latin typeface="+mj-lt"/>
                        </a:rPr>
                        <a:t>TT</a:t>
                      </a:r>
                      <a:endParaRPr lang="en-US" sz="20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2000">
                          <a:effectLst/>
                          <a:latin typeface="+mj-lt"/>
                        </a:rPr>
                        <a:t>Đối tượng</a:t>
                      </a:r>
                      <a:endParaRPr lang="en-US" sz="20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2000">
                          <a:effectLst/>
                          <a:latin typeface="+mj-lt"/>
                        </a:rPr>
                        <a:t>Kết quả thực hiện</a:t>
                      </a:r>
                      <a:endParaRPr lang="en-US" sz="20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2000">
                          <a:effectLst/>
                          <a:latin typeface="+mj-lt"/>
                        </a:rPr>
                        <a:t>Đánh giá</a:t>
                      </a:r>
                      <a:endParaRPr lang="en-US" sz="20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953588247"/>
                  </a:ext>
                </a:extLst>
              </a:tr>
              <a:tr h="380145">
                <a:tc gridSpan="4">
                  <a:txBody>
                    <a:bodyPr/>
                    <a:lstStyle/>
                    <a:p>
                      <a:pPr algn="l">
                        <a:lnSpc>
                          <a:spcPct val="115000"/>
                        </a:lnSpc>
                        <a:spcAft>
                          <a:spcPts val="600"/>
                        </a:spcAft>
                      </a:pPr>
                      <a:r>
                        <a:rPr lang="en-US" sz="2000" b="1" i="0" dirty="0" smtClean="0">
                          <a:solidFill>
                            <a:schemeClr val="bg1"/>
                          </a:solidFill>
                          <a:effectLst/>
                          <a:latin typeface="+mj-lt"/>
                        </a:rPr>
                        <a:t>II. </a:t>
                      </a:r>
                      <a:r>
                        <a:rPr lang="en-US" sz="2000" b="1" i="0" dirty="0" err="1" smtClean="0">
                          <a:solidFill>
                            <a:schemeClr val="bg1"/>
                          </a:solidFill>
                          <a:effectLst/>
                          <a:latin typeface="+mj-lt"/>
                        </a:rPr>
                        <a:t>Cá</a:t>
                      </a:r>
                      <a:r>
                        <a:rPr lang="en-US" sz="2000" b="1" i="0" dirty="0" smtClean="0">
                          <a:solidFill>
                            <a:schemeClr val="bg1"/>
                          </a:solidFill>
                          <a:effectLst/>
                          <a:latin typeface="+mj-lt"/>
                        </a:rPr>
                        <a:t> </a:t>
                      </a:r>
                      <a:r>
                        <a:rPr lang="en-US" sz="2000" b="1" i="0" dirty="0" err="1" smtClean="0">
                          <a:solidFill>
                            <a:schemeClr val="bg1"/>
                          </a:solidFill>
                          <a:effectLst/>
                          <a:latin typeface="+mj-lt"/>
                        </a:rPr>
                        <a:t>nhân</a:t>
                      </a:r>
                      <a:endParaRPr lang="en-US" sz="2000" b="1" i="0" dirty="0">
                        <a:solidFill>
                          <a:schemeClr val="bg1"/>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nSpc>
                          <a:spcPct val="115000"/>
                        </a:lnSpc>
                        <a:spcAft>
                          <a:spcPts val="600"/>
                        </a:spcAft>
                      </a:pPr>
                      <a:endParaRPr lang="en-US" sz="1400">
                        <a:effectLst/>
                        <a:latin typeface="VNI-Times" pitchFamily="2" charset="0"/>
                        <a:ea typeface="Times New Roman" panose="02020603050405020304" pitchFamily="18" charset="0"/>
                        <a:cs typeface="Times New Roman" panose="02020603050405020304" pitchFamily="18" charset="0"/>
                      </a:endParaRPr>
                    </a:p>
                  </a:txBody>
                  <a:tcPr marL="32142" marR="32142"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379825302"/>
                  </a:ext>
                </a:extLst>
              </a:tr>
              <a:tr h="331449">
                <a:tc>
                  <a:txBody>
                    <a:bodyPr/>
                    <a:lstStyle/>
                    <a:p>
                      <a:pPr algn="ctr">
                        <a:lnSpc>
                          <a:spcPct val="115000"/>
                        </a:lnSpc>
                        <a:spcAft>
                          <a:spcPts val="600"/>
                        </a:spcAft>
                      </a:pPr>
                      <a:r>
                        <a:rPr lang="en-US" sz="2000">
                          <a:effectLst/>
                          <a:latin typeface="+mj-lt"/>
                        </a:rPr>
                        <a:t>1</a:t>
                      </a:r>
                      <a:endParaRPr lang="en-US" sz="20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600"/>
                        </a:spcAft>
                      </a:pPr>
                      <a:r>
                        <a:rPr lang="en-US" sz="2000" dirty="0">
                          <a:effectLst/>
                          <a:latin typeface="+mj-lt"/>
                        </a:rPr>
                        <a:t>Lao </a:t>
                      </a:r>
                      <a:r>
                        <a:rPr lang="en-US" sz="2000" dirty="0" err="1">
                          <a:effectLst/>
                          <a:latin typeface="+mj-lt"/>
                        </a:rPr>
                        <a:t>động</a:t>
                      </a:r>
                      <a:r>
                        <a:rPr lang="en-US" sz="2000" dirty="0">
                          <a:effectLst/>
                          <a:latin typeface="+mj-lt"/>
                        </a:rPr>
                        <a:t> </a:t>
                      </a:r>
                      <a:r>
                        <a:rPr lang="en-US" sz="2000" dirty="0" err="1">
                          <a:effectLst/>
                          <a:latin typeface="+mj-lt"/>
                        </a:rPr>
                        <a:t>tiên</a:t>
                      </a:r>
                      <a:r>
                        <a:rPr lang="en-US" sz="2000" dirty="0">
                          <a:effectLst/>
                          <a:latin typeface="+mj-lt"/>
                        </a:rPr>
                        <a:t> </a:t>
                      </a:r>
                      <a:r>
                        <a:rPr lang="en-US" sz="2000" dirty="0" err="1">
                          <a:effectLst/>
                          <a:latin typeface="+mj-lt"/>
                        </a:rPr>
                        <a:t>tiến</a:t>
                      </a:r>
                      <a:endParaRPr lang="en-US" sz="20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2000" smtClean="0">
                          <a:effectLst/>
                          <a:latin typeface="+mj-lt"/>
                        </a:rPr>
                        <a:t>305/324 </a:t>
                      </a:r>
                      <a:endParaRPr lang="en-US" sz="20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2000" b="1" i="0" smtClean="0">
                          <a:solidFill>
                            <a:schemeClr val="accent2"/>
                          </a:solidFill>
                          <a:effectLst/>
                          <a:latin typeface="+mj-lt"/>
                        </a:rPr>
                        <a:t>94%, </a:t>
                      </a:r>
                      <a:r>
                        <a:rPr lang="en-US" sz="2000" b="1" i="0" baseline="0" smtClean="0">
                          <a:solidFill>
                            <a:schemeClr val="accent2"/>
                          </a:solidFill>
                          <a:effectLst/>
                          <a:latin typeface="+mj-lt"/>
                        </a:rPr>
                        <a:t>Đạt</a:t>
                      </a:r>
                      <a:endParaRPr lang="en-US" sz="2000" b="1" i="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324928512"/>
                  </a:ext>
                </a:extLst>
              </a:tr>
              <a:tr h="304800">
                <a:tc>
                  <a:txBody>
                    <a:bodyPr/>
                    <a:lstStyle/>
                    <a:p>
                      <a:pPr algn="ctr">
                        <a:lnSpc>
                          <a:spcPct val="115000"/>
                        </a:lnSpc>
                        <a:spcAft>
                          <a:spcPts val="600"/>
                        </a:spcAft>
                      </a:pPr>
                      <a:r>
                        <a:rPr lang="en-US" sz="2000">
                          <a:effectLst/>
                          <a:latin typeface="+mj-lt"/>
                        </a:rPr>
                        <a:t>2</a:t>
                      </a:r>
                      <a:endParaRPr lang="en-US" sz="20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600"/>
                        </a:spcAft>
                      </a:pPr>
                      <a:r>
                        <a:rPr lang="en-US" sz="2000" dirty="0">
                          <a:effectLst/>
                          <a:latin typeface="+mj-lt"/>
                        </a:rPr>
                        <a:t>CSTĐ </a:t>
                      </a:r>
                      <a:r>
                        <a:rPr lang="en-US" sz="2000" dirty="0" err="1">
                          <a:effectLst/>
                          <a:latin typeface="+mj-lt"/>
                        </a:rPr>
                        <a:t>cơ</a:t>
                      </a:r>
                      <a:r>
                        <a:rPr lang="en-US" sz="2000" dirty="0">
                          <a:effectLst/>
                          <a:latin typeface="+mj-lt"/>
                        </a:rPr>
                        <a:t> </a:t>
                      </a:r>
                      <a:r>
                        <a:rPr lang="en-US" sz="2000" dirty="0" err="1">
                          <a:effectLst/>
                          <a:latin typeface="+mj-lt"/>
                        </a:rPr>
                        <a:t>sở</a:t>
                      </a:r>
                      <a:endParaRPr lang="en-US" sz="20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2000" dirty="0" smtClean="0">
                          <a:effectLst/>
                          <a:latin typeface="+mj-lt"/>
                        </a:rPr>
                        <a:t>45/305 </a:t>
                      </a:r>
                      <a:endParaRPr lang="en-US" sz="20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2000" b="1" i="0" dirty="0" smtClean="0">
                          <a:solidFill>
                            <a:schemeClr val="accent2"/>
                          </a:solidFill>
                          <a:effectLst/>
                          <a:latin typeface="+mj-lt"/>
                        </a:rPr>
                        <a:t>15%, </a:t>
                      </a:r>
                      <a:r>
                        <a:rPr lang="en-US" sz="2000" b="1" i="0" dirty="0" err="1" smtClean="0">
                          <a:solidFill>
                            <a:schemeClr val="accent2"/>
                          </a:solidFill>
                          <a:effectLst/>
                          <a:latin typeface="+mj-lt"/>
                        </a:rPr>
                        <a:t>Đạt</a:t>
                      </a:r>
                      <a:endParaRPr lang="en-US" sz="2000" b="1" i="0" dirty="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593324410"/>
                  </a:ext>
                </a:extLst>
              </a:tr>
              <a:tr h="304800">
                <a:tc>
                  <a:txBody>
                    <a:bodyPr/>
                    <a:lstStyle/>
                    <a:p>
                      <a:pPr algn="ctr">
                        <a:lnSpc>
                          <a:spcPct val="115000"/>
                        </a:lnSpc>
                        <a:spcAft>
                          <a:spcPts val="600"/>
                        </a:spcAft>
                      </a:pPr>
                      <a:r>
                        <a:rPr lang="en-US" sz="2000">
                          <a:effectLst/>
                          <a:latin typeface="+mj-lt"/>
                        </a:rPr>
                        <a:t>3</a:t>
                      </a:r>
                      <a:endParaRPr lang="en-US" sz="20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600"/>
                        </a:spcAft>
                      </a:pPr>
                      <a:r>
                        <a:rPr lang="en-US" sz="2000" dirty="0">
                          <a:effectLst/>
                          <a:latin typeface="+mj-lt"/>
                        </a:rPr>
                        <a:t>CSTĐ </a:t>
                      </a:r>
                      <a:r>
                        <a:rPr lang="en-US" sz="2000" dirty="0" err="1">
                          <a:effectLst/>
                          <a:latin typeface="+mj-lt"/>
                        </a:rPr>
                        <a:t>Thành</a:t>
                      </a:r>
                      <a:r>
                        <a:rPr lang="en-US" sz="2000" dirty="0">
                          <a:effectLst/>
                          <a:latin typeface="+mj-lt"/>
                        </a:rPr>
                        <a:t> </a:t>
                      </a:r>
                      <a:r>
                        <a:rPr lang="en-US" sz="2000" dirty="0" err="1">
                          <a:effectLst/>
                          <a:latin typeface="+mj-lt"/>
                        </a:rPr>
                        <a:t>phố</a:t>
                      </a:r>
                      <a:endParaRPr lang="en-US" sz="20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2000" dirty="0" err="1">
                          <a:effectLst/>
                          <a:latin typeface="+mj-lt"/>
                        </a:rPr>
                        <a:t>Sở</a:t>
                      </a:r>
                      <a:r>
                        <a:rPr lang="en-US" sz="2000" dirty="0">
                          <a:effectLst/>
                          <a:latin typeface="+mj-lt"/>
                        </a:rPr>
                        <a:t> GD&amp;ĐT </a:t>
                      </a:r>
                      <a:r>
                        <a:rPr lang="en-US" sz="2000" dirty="0" err="1">
                          <a:effectLst/>
                          <a:latin typeface="+mj-lt"/>
                        </a:rPr>
                        <a:t>chưa</a:t>
                      </a:r>
                      <a:r>
                        <a:rPr lang="en-US" sz="2000" dirty="0">
                          <a:effectLst/>
                          <a:latin typeface="+mj-lt"/>
                        </a:rPr>
                        <a:t> </a:t>
                      </a:r>
                      <a:r>
                        <a:rPr lang="en-US" sz="2000" dirty="0" err="1">
                          <a:effectLst/>
                          <a:latin typeface="+mj-lt"/>
                        </a:rPr>
                        <a:t>thông</a:t>
                      </a:r>
                      <a:r>
                        <a:rPr lang="en-US" sz="2000" dirty="0">
                          <a:effectLst/>
                          <a:latin typeface="+mj-lt"/>
                        </a:rPr>
                        <a:t> </a:t>
                      </a:r>
                      <a:r>
                        <a:rPr lang="en-US" sz="2000" dirty="0" err="1">
                          <a:effectLst/>
                          <a:latin typeface="+mj-lt"/>
                        </a:rPr>
                        <a:t>báo</a:t>
                      </a:r>
                      <a:r>
                        <a:rPr lang="en-US" sz="2000" dirty="0">
                          <a:effectLst/>
                          <a:latin typeface="+mj-lt"/>
                        </a:rPr>
                        <a:t> </a:t>
                      </a:r>
                      <a:r>
                        <a:rPr lang="en-US" sz="2000" dirty="0" err="1">
                          <a:effectLst/>
                          <a:latin typeface="+mj-lt"/>
                        </a:rPr>
                        <a:t>kết</a:t>
                      </a:r>
                      <a:r>
                        <a:rPr lang="en-US" sz="2000" dirty="0">
                          <a:effectLst/>
                          <a:latin typeface="+mj-lt"/>
                        </a:rPr>
                        <a:t> </a:t>
                      </a:r>
                      <a:r>
                        <a:rPr lang="en-US" sz="2000" dirty="0" err="1">
                          <a:effectLst/>
                          <a:latin typeface="+mj-lt"/>
                        </a:rPr>
                        <a:t>quả</a:t>
                      </a:r>
                      <a:endParaRPr lang="en-US" sz="20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2000" b="1" i="0">
                          <a:solidFill>
                            <a:schemeClr val="accent2"/>
                          </a:solidFill>
                          <a:effectLst/>
                          <a:latin typeface="+mj-lt"/>
                        </a:rPr>
                        <a:t> </a:t>
                      </a:r>
                      <a:endParaRPr lang="en-US" sz="2000" b="1" i="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521193076"/>
                  </a:ext>
                </a:extLst>
              </a:tr>
              <a:tr h="381000">
                <a:tc>
                  <a:txBody>
                    <a:bodyPr/>
                    <a:lstStyle/>
                    <a:p>
                      <a:pPr algn="ctr">
                        <a:lnSpc>
                          <a:spcPct val="115000"/>
                        </a:lnSpc>
                        <a:spcAft>
                          <a:spcPts val="600"/>
                        </a:spcAft>
                      </a:pPr>
                      <a:r>
                        <a:rPr lang="en-US" sz="2000">
                          <a:effectLst/>
                          <a:latin typeface="+mj-lt"/>
                        </a:rPr>
                        <a:t>4</a:t>
                      </a:r>
                      <a:endParaRPr lang="en-US" sz="20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600"/>
                        </a:spcAft>
                      </a:pPr>
                      <a:r>
                        <a:rPr lang="en-US" sz="2000" dirty="0" err="1" smtClean="0">
                          <a:effectLst/>
                          <a:latin typeface="+mj-lt"/>
                          <a:ea typeface="Times New Roman" panose="02020603050405020304" pitchFamily="18" charset="0"/>
                          <a:cs typeface="Times New Roman" panose="02020603050405020304" pitchFamily="18" charset="0"/>
                        </a:rPr>
                        <a:t>Công</a:t>
                      </a:r>
                      <a:r>
                        <a:rPr lang="en-US" sz="2000" dirty="0" smtClean="0">
                          <a:effectLst/>
                          <a:latin typeface="+mj-lt"/>
                          <a:ea typeface="Times New Roman" panose="02020603050405020304" pitchFamily="18" charset="0"/>
                          <a:cs typeface="Times New Roman" panose="02020603050405020304" pitchFamily="18" charset="0"/>
                        </a:rPr>
                        <a:t> </a:t>
                      </a:r>
                      <a:r>
                        <a:rPr lang="en-US" sz="2000" dirty="0" err="1" smtClean="0">
                          <a:effectLst/>
                          <a:latin typeface="+mj-lt"/>
                          <a:ea typeface="Times New Roman" panose="02020603050405020304" pitchFamily="18" charset="0"/>
                          <a:cs typeface="Times New Roman" panose="02020603050405020304" pitchFamily="18" charset="0"/>
                        </a:rPr>
                        <a:t>đoàn</a:t>
                      </a:r>
                      <a:r>
                        <a:rPr lang="en-US" sz="2000" dirty="0" smtClean="0">
                          <a:effectLst/>
                          <a:latin typeface="+mj-lt"/>
                          <a:ea typeface="Times New Roman" panose="02020603050405020304" pitchFamily="18" charset="0"/>
                          <a:cs typeface="Times New Roman" panose="02020603050405020304" pitchFamily="18" charset="0"/>
                        </a:rPr>
                        <a:t> </a:t>
                      </a:r>
                      <a:r>
                        <a:rPr lang="en-US" sz="2000" dirty="0" err="1" smtClean="0">
                          <a:effectLst/>
                          <a:latin typeface="+mj-lt"/>
                          <a:ea typeface="Times New Roman" panose="02020603050405020304" pitchFamily="18" charset="0"/>
                          <a:cs typeface="Times New Roman" panose="02020603050405020304" pitchFamily="18" charset="0"/>
                        </a:rPr>
                        <a:t>viên</a:t>
                      </a:r>
                      <a:r>
                        <a:rPr lang="en-US" sz="2000" dirty="0" smtClean="0">
                          <a:effectLst/>
                          <a:latin typeface="+mj-lt"/>
                          <a:ea typeface="Times New Roman" panose="02020603050405020304" pitchFamily="18" charset="0"/>
                          <a:cs typeface="Times New Roman" panose="02020603050405020304" pitchFamily="18" charset="0"/>
                        </a:rPr>
                        <a:t> </a:t>
                      </a:r>
                      <a:r>
                        <a:rPr lang="en-US" sz="2000" dirty="0" err="1" smtClean="0">
                          <a:effectLst/>
                          <a:latin typeface="+mj-lt"/>
                          <a:ea typeface="Times New Roman" panose="02020603050405020304" pitchFamily="18" charset="0"/>
                          <a:cs typeface="Times New Roman" panose="02020603050405020304" pitchFamily="18" charset="0"/>
                        </a:rPr>
                        <a:t>xuất</a:t>
                      </a:r>
                      <a:r>
                        <a:rPr lang="en-US" sz="2000" dirty="0" smtClean="0">
                          <a:effectLst/>
                          <a:latin typeface="+mj-lt"/>
                          <a:ea typeface="Times New Roman" panose="02020603050405020304" pitchFamily="18" charset="0"/>
                          <a:cs typeface="Times New Roman" panose="02020603050405020304" pitchFamily="18" charset="0"/>
                        </a:rPr>
                        <a:t> </a:t>
                      </a:r>
                      <a:r>
                        <a:rPr lang="en-US" sz="2000" dirty="0" err="1" smtClean="0">
                          <a:effectLst/>
                          <a:latin typeface="+mj-lt"/>
                          <a:ea typeface="Times New Roman" panose="02020603050405020304" pitchFamily="18" charset="0"/>
                          <a:cs typeface="Times New Roman" panose="02020603050405020304" pitchFamily="18" charset="0"/>
                        </a:rPr>
                        <a:t>sắc</a:t>
                      </a:r>
                      <a:endParaRPr lang="en-US" sz="20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2000" dirty="0" smtClean="0">
                          <a:effectLst/>
                          <a:latin typeface="+mj-lt"/>
                          <a:ea typeface="Times New Roman" panose="02020603050405020304" pitchFamily="18" charset="0"/>
                          <a:cs typeface="Times New Roman" panose="02020603050405020304" pitchFamily="18" charset="0"/>
                        </a:rPr>
                        <a:t>284/325 </a:t>
                      </a:r>
                      <a:endParaRPr lang="en-US" sz="20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2000" b="1" i="0" smtClean="0">
                          <a:solidFill>
                            <a:schemeClr val="accent2"/>
                          </a:solidFill>
                          <a:effectLst/>
                          <a:latin typeface="+mj-lt"/>
                          <a:ea typeface="Times New Roman" panose="02020603050405020304" pitchFamily="18" charset="0"/>
                          <a:cs typeface="Times New Roman" panose="02020603050405020304" pitchFamily="18" charset="0"/>
                        </a:rPr>
                        <a:t>87,4%, Đạt</a:t>
                      </a:r>
                      <a:endParaRPr lang="en-US" sz="2000" b="1" i="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585845813"/>
                  </a:ext>
                </a:extLst>
              </a:tr>
              <a:tr h="381000">
                <a:tc>
                  <a:txBody>
                    <a:bodyPr/>
                    <a:lstStyle/>
                    <a:p>
                      <a:pPr algn="ctr">
                        <a:lnSpc>
                          <a:spcPct val="115000"/>
                        </a:lnSpc>
                        <a:spcAft>
                          <a:spcPts val="600"/>
                        </a:spcAft>
                      </a:pPr>
                      <a:r>
                        <a:rPr lang="en-US" sz="2000" smtClean="0">
                          <a:effectLst/>
                          <a:latin typeface="+mj-lt"/>
                          <a:ea typeface="Times New Roman" panose="02020603050405020304" pitchFamily="18" charset="0"/>
                          <a:cs typeface="Times New Roman" panose="02020603050405020304" pitchFamily="18" charset="0"/>
                        </a:rPr>
                        <a:t>5</a:t>
                      </a:r>
                      <a:endParaRPr lang="en-US" sz="20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600"/>
                        </a:spcAft>
                      </a:pPr>
                      <a:r>
                        <a:rPr lang="vi-VN" sz="2000" smtClean="0">
                          <a:effectLst/>
                          <a:latin typeface="+mj-lt"/>
                          <a:ea typeface="Times New Roman" panose="02020603050405020304" pitchFamily="18" charset="0"/>
                          <a:cs typeface="Times New Roman" panose="02020603050405020304" pitchFamily="18" charset="0"/>
                        </a:rPr>
                        <a:t>Số cán bộ, đoàn viên công đoàn ưu tú giới thiệu cho Đảng</a:t>
                      </a:r>
                      <a:endParaRPr lang="en-US" sz="200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1270" indent="0" algn="ctr">
                        <a:lnSpc>
                          <a:spcPct val="115000"/>
                        </a:lnSpc>
                        <a:spcAft>
                          <a:spcPts val="600"/>
                        </a:spcAft>
                      </a:pPr>
                      <a:r>
                        <a:rPr lang="en-US" sz="2000" dirty="0" smtClean="0">
                          <a:effectLst/>
                          <a:latin typeface="+mj-lt"/>
                          <a:ea typeface="Times New Roman" panose="02020603050405020304" pitchFamily="18" charset="0"/>
                          <a:cs typeface="Times New Roman" panose="02020603050405020304" pitchFamily="18" charset="0"/>
                        </a:rPr>
                        <a:t>20</a:t>
                      </a:r>
                      <a:endParaRPr lang="en-US" sz="2000" dirty="0">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600"/>
                        </a:spcAft>
                      </a:pPr>
                      <a:r>
                        <a:rPr lang="en-US" sz="2000" b="1" i="0" dirty="0" err="1" smtClean="0">
                          <a:solidFill>
                            <a:schemeClr val="accent2"/>
                          </a:solidFill>
                          <a:effectLst/>
                          <a:latin typeface="+mj-lt"/>
                          <a:ea typeface="Times New Roman" panose="02020603050405020304" pitchFamily="18" charset="0"/>
                          <a:cs typeface="Times New Roman" panose="02020603050405020304" pitchFamily="18" charset="0"/>
                        </a:rPr>
                        <a:t>Đạt</a:t>
                      </a:r>
                      <a:endParaRPr lang="en-US" sz="2000" b="1" i="0" dirty="0">
                        <a:solidFill>
                          <a:schemeClr val="accent2"/>
                        </a:solidFill>
                        <a:effectLst/>
                        <a:latin typeface="+mj-lt"/>
                        <a:ea typeface="Times New Roman" panose="02020603050405020304" pitchFamily="18" charset="0"/>
                        <a:cs typeface="Times New Roman" panose="02020603050405020304" pitchFamily="18" charset="0"/>
                      </a:endParaRPr>
                    </a:p>
                  </a:txBody>
                  <a:tcPr marL="32142" marR="3214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3384015393"/>
      </p:ext>
    </p:extLst>
  </p:cSld>
  <p:clrMapOvr>
    <a:masterClrMapping/>
  </p:clrMapOvr>
  <p:transition spd="slow" advClick="0">
    <p:cov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152400" y="193675"/>
            <a:ext cx="8001000" cy="492125"/>
          </a:xfrm>
        </p:spPr>
        <p:txBody>
          <a:bodyPr/>
          <a:lstStyle/>
          <a:p>
            <a:pPr algn="l"/>
            <a:r>
              <a:rPr lang="en-US" sz="2000" smtClean="0">
                <a:effectLst/>
              </a:rPr>
              <a:t>V. </a:t>
            </a:r>
            <a:r>
              <a:rPr lang="vi-VN" sz="2000" smtClean="0">
                <a:effectLst/>
              </a:rPr>
              <a:t>TRÁCH </a:t>
            </a:r>
            <a:r>
              <a:rPr lang="vi-VN" sz="2000">
                <a:effectLst/>
              </a:rPr>
              <a:t>NHIỆM CỦA HIỆU TRƯỞNG, CÔNG ĐOÀN VÀ CÁN BỘ, CÔNG CHỨC, VIÊN CHỨC, NGƯỜI LAO ĐỘNG</a:t>
            </a:r>
            <a:endParaRPr lang="en-US" sz="2000">
              <a:effectLst/>
            </a:endParaRPr>
          </a:p>
        </p:txBody>
      </p:sp>
      <p:sp>
        <p:nvSpPr>
          <p:cNvPr id="4" name="Rectangle 3"/>
          <p:cNvSpPr/>
          <p:nvPr/>
        </p:nvSpPr>
        <p:spPr>
          <a:xfrm>
            <a:off x="304800" y="1555552"/>
            <a:ext cx="8534400" cy="4616648"/>
          </a:xfrm>
          <a:prstGeom prst="rect">
            <a:avLst/>
          </a:prstGeom>
        </p:spPr>
        <p:txBody>
          <a:bodyPr wrap="square">
            <a:spAutoFit/>
          </a:bodyPr>
          <a:lstStyle/>
          <a:p>
            <a:pPr algn="just"/>
            <a:r>
              <a:rPr lang="en-US" sz="2000" dirty="0" smtClean="0"/>
              <a:t>- </a:t>
            </a:r>
            <a:r>
              <a:rPr lang="en-US" sz="2100" dirty="0" err="1" smtClean="0"/>
              <a:t>Giao</a:t>
            </a:r>
            <a:r>
              <a:rPr lang="en-US" sz="2100" dirty="0" smtClean="0"/>
              <a:t> </a:t>
            </a:r>
            <a:r>
              <a:rPr lang="en-US" sz="2100" dirty="0" err="1" smtClean="0"/>
              <a:t>nhiệm</a:t>
            </a:r>
            <a:r>
              <a:rPr lang="en-US" sz="2100" dirty="0" smtClean="0"/>
              <a:t> </a:t>
            </a:r>
            <a:r>
              <a:rPr lang="en-US" sz="2100" dirty="0" err="1" smtClean="0"/>
              <a:t>vụ</a:t>
            </a:r>
            <a:r>
              <a:rPr lang="en-US" sz="2100" dirty="0" smtClean="0"/>
              <a:t>, </a:t>
            </a:r>
            <a:r>
              <a:rPr lang="en-US" sz="2100" dirty="0" err="1" smtClean="0"/>
              <a:t>chỉ</a:t>
            </a:r>
            <a:r>
              <a:rPr lang="en-US" sz="2100" dirty="0" smtClean="0"/>
              <a:t> </a:t>
            </a:r>
            <a:r>
              <a:rPr lang="en-US" sz="2100" dirty="0" err="1" smtClean="0"/>
              <a:t>tiêu</a:t>
            </a:r>
            <a:r>
              <a:rPr lang="en-US" sz="2100" dirty="0" smtClean="0"/>
              <a:t>, </a:t>
            </a:r>
            <a:r>
              <a:rPr lang="en-US" sz="2100" dirty="0" err="1" smtClean="0"/>
              <a:t>kế</a:t>
            </a:r>
            <a:r>
              <a:rPr lang="en-US" sz="2100" dirty="0" smtClean="0"/>
              <a:t> </a:t>
            </a:r>
            <a:r>
              <a:rPr lang="en-US" sz="2100" dirty="0" err="1" smtClean="0"/>
              <a:t>hoạch</a:t>
            </a:r>
            <a:r>
              <a:rPr lang="en-US" sz="2100" dirty="0" smtClean="0"/>
              <a:t> </a:t>
            </a:r>
            <a:r>
              <a:rPr lang="en-US" sz="2100" dirty="0" err="1" smtClean="0"/>
              <a:t>cụ</a:t>
            </a:r>
            <a:r>
              <a:rPr lang="en-US" sz="2100" dirty="0" smtClean="0"/>
              <a:t> </a:t>
            </a:r>
            <a:r>
              <a:rPr lang="en-US" sz="2100" dirty="0" err="1" smtClean="0"/>
              <a:t>thể</a:t>
            </a:r>
            <a:r>
              <a:rPr lang="en-US" sz="2100" dirty="0" smtClean="0"/>
              <a:t> </a:t>
            </a:r>
            <a:r>
              <a:rPr lang="en-US" sz="2100" dirty="0" err="1" smtClean="0"/>
              <a:t>và</a:t>
            </a:r>
            <a:r>
              <a:rPr lang="en-US" sz="2100" dirty="0" smtClean="0"/>
              <a:t> </a:t>
            </a:r>
            <a:r>
              <a:rPr lang="en-US" sz="2100" dirty="0" err="1" smtClean="0"/>
              <a:t>kiểm</a:t>
            </a:r>
            <a:r>
              <a:rPr lang="en-US" sz="2100" dirty="0" smtClean="0"/>
              <a:t> </a:t>
            </a:r>
            <a:r>
              <a:rPr lang="en-US" sz="2100" dirty="0" err="1" smtClean="0"/>
              <a:t>tra</a:t>
            </a:r>
            <a:r>
              <a:rPr lang="en-US" sz="2100" dirty="0" smtClean="0"/>
              <a:t> </a:t>
            </a:r>
            <a:r>
              <a:rPr lang="en-US" sz="2100" dirty="0" err="1" smtClean="0"/>
              <a:t>các</a:t>
            </a:r>
            <a:r>
              <a:rPr lang="en-US" sz="2100" dirty="0" smtClean="0"/>
              <a:t> </a:t>
            </a:r>
            <a:r>
              <a:rPr lang="en-US" sz="2100" dirty="0" err="1" smtClean="0"/>
              <a:t>bộ</a:t>
            </a:r>
            <a:r>
              <a:rPr lang="en-US" sz="2100" dirty="0" smtClean="0"/>
              <a:t> </a:t>
            </a:r>
            <a:r>
              <a:rPr lang="en-US" sz="2100" dirty="0" err="1" smtClean="0"/>
              <a:t>phận</a:t>
            </a:r>
            <a:r>
              <a:rPr lang="en-US" sz="2100" dirty="0" smtClean="0"/>
              <a:t> </a:t>
            </a:r>
            <a:r>
              <a:rPr lang="en-US" sz="2100" dirty="0" err="1" smtClean="0"/>
              <a:t>thực</a:t>
            </a:r>
            <a:r>
              <a:rPr lang="en-US" sz="2100" dirty="0" smtClean="0"/>
              <a:t> </a:t>
            </a:r>
            <a:r>
              <a:rPr lang="en-US" sz="2100" dirty="0" err="1" smtClean="0"/>
              <a:t>hiện</a:t>
            </a:r>
            <a:r>
              <a:rPr lang="en-US" sz="2100" dirty="0" smtClean="0"/>
              <a:t> </a:t>
            </a:r>
            <a:r>
              <a:rPr lang="en-US" sz="2100" dirty="0" err="1" smtClean="0"/>
              <a:t>các</a:t>
            </a:r>
            <a:r>
              <a:rPr lang="en-US" sz="2100" dirty="0" smtClean="0"/>
              <a:t> </a:t>
            </a:r>
            <a:r>
              <a:rPr lang="en-US" sz="2100" dirty="0" err="1" smtClean="0"/>
              <a:t>chương</a:t>
            </a:r>
            <a:r>
              <a:rPr lang="en-US" sz="2100" dirty="0" smtClean="0"/>
              <a:t> </a:t>
            </a:r>
            <a:r>
              <a:rPr lang="en-US" sz="2100" dirty="0" err="1" smtClean="0"/>
              <a:t>trình</a:t>
            </a:r>
            <a:r>
              <a:rPr lang="en-US" sz="2100" dirty="0" smtClean="0"/>
              <a:t>, </a:t>
            </a:r>
            <a:r>
              <a:rPr lang="en-US" sz="2100" dirty="0" err="1" smtClean="0"/>
              <a:t>kế</a:t>
            </a:r>
            <a:r>
              <a:rPr lang="en-US" sz="2100" dirty="0" smtClean="0"/>
              <a:t> </a:t>
            </a:r>
            <a:r>
              <a:rPr lang="en-US" sz="2100" dirty="0" err="1" smtClean="0"/>
              <a:t>hoạch</a:t>
            </a:r>
            <a:r>
              <a:rPr lang="en-US" sz="2100" dirty="0" smtClean="0"/>
              <a:t> </a:t>
            </a:r>
            <a:r>
              <a:rPr lang="en-US" sz="2100" dirty="0" err="1" smtClean="0"/>
              <a:t>đã</a:t>
            </a:r>
            <a:r>
              <a:rPr lang="en-US" sz="2100" dirty="0" smtClean="0"/>
              <a:t> </a:t>
            </a:r>
            <a:r>
              <a:rPr lang="en-US" sz="2100" dirty="0" err="1" smtClean="0"/>
              <a:t>đặt</a:t>
            </a:r>
            <a:r>
              <a:rPr lang="en-US" sz="2100" dirty="0" smtClean="0"/>
              <a:t> </a:t>
            </a:r>
            <a:r>
              <a:rPr lang="en-US" sz="2100" dirty="0" err="1" smtClean="0"/>
              <a:t>ra</a:t>
            </a:r>
            <a:r>
              <a:rPr lang="en-US" sz="2100" dirty="0" smtClean="0"/>
              <a:t>;</a:t>
            </a:r>
            <a:endParaRPr lang="en-US" sz="2100" dirty="0" smtClean="0"/>
          </a:p>
          <a:p>
            <a:pPr algn="just"/>
            <a:r>
              <a:rPr lang="en-US" sz="2100" dirty="0" smtClean="0"/>
              <a:t>- </a:t>
            </a:r>
            <a:r>
              <a:rPr lang="en-US" sz="2100" dirty="0" err="1"/>
              <a:t>Tạo</a:t>
            </a:r>
            <a:r>
              <a:rPr lang="en-US" sz="2100" dirty="0"/>
              <a:t> </a:t>
            </a:r>
            <a:r>
              <a:rPr lang="en-US" sz="2100" dirty="0" err="1"/>
              <a:t>điều</a:t>
            </a:r>
            <a:r>
              <a:rPr lang="en-US" sz="2100" dirty="0"/>
              <a:t> </a:t>
            </a:r>
            <a:r>
              <a:rPr lang="en-US" sz="2100" dirty="0" err="1"/>
              <a:t>kiện</a:t>
            </a:r>
            <a:r>
              <a:rPr lang="en-US" sz="2100" dirty="0"/>
              <a:t> </a:t>
            </a:r>
            <a:r>
              <a:rPr lang="en-US" sz="2100" dirty="0" err="1"/>
              <a:t>thuận</a:t>
            </a:r>
            <a:r>
              <a:rPr lang="en-US" sz="2100" dirty="0"/>
              <a:t> </a:t>
            </a:r>
            <a:r>
              <a:rPr lang="en-US" sz="2100" dirty="0" err="1"/>
              <a:t>lợi</a:t>
            </a:r>
            <a:r>
              <a:rPr lang="en-US" sz="2100" dirty="0"/>
              <a:t> </a:t>
            </a:r>
            <a:r>
              <a:rPr lang="en-US" sz="2100" dirty="0" err="1"/>
              <a:t>cho</a:t>
            </a:r>
            <a:r>
              <a:rPr lang="en-US" sz="2100" dirty="0"/>
              <a:t> CB-GV-NV </a:t>
            </a:r>
            <a:r>
              <a:rPr lang="en-US" sz="2100" dirty="0" err="1"/>
              <a:t>hoàn</a:t>
            </a:r>
            <a:r>
              <a:rPr lang="en-US" sz="2100" dirty="0"/>
              <a:t> </a:t>
            </a:r>
            <a:r>
              <a:rPr lang="en-US" sz="2100" dirty="0" err="1"/>
              <a:t>thành</a:t>
            </a:r>
            <a:r>
              <a:rPr lang="en-US" sz="2100" dirty="0"/>
              <a:t> </a:t>
            </a:r>
            <a:r>
              <a:rPr lang="en-US" sz="2100" dirty="0" err="1"/>
              <a:t>tốt</a:t>
            </a:r>
            <a:r>
              <a:rPr lang="en-US" sz="2100" dirty="0"/>
              <a:t> </a:t>
            </a:r>
            <a:r>
              <a:rPr lang="en-US" sz="2100" dirty="0" err="1"/>
              <a:t>nhiệm</a:t>
            </a:r>
            <a:r>
              <a:rPr lang="en-US" sz="2100" dirty="0"/>
              <a:t> </a:t>
            </a:r>
            <a:r>
              <a:rPr lang="en-US" sz="2100" dirty="0" err="1"/>
              <a:t>vụ</a:t>
            </a:r>
            <a:r>
              <a:rPr lang="en-US" sz="2100" dirty="0"/>
              <a:t> </a:t>
            </a:r>
            <a:r>
              <a:rPr lang="en-US" sz="2100" dirty="0" err="1"/>
              <a:t>được</a:t>
            </a:r>
            <a:r>
              <a:rPr lang="en-US" sz="2100" dirty="0"/>
              <a:t> </a:t>
            </a:r>
            <a:r>
              <a:rPr lang="en-US" sz="2100" dirty="0" err="1"/>
              <a:t>giao</a:t>
            </a:r>
            <a:r>
              <a:rPr lang="en-US" sz="2100" dirty="0"/>
              <a:t>;</a:t>
            </a:r>
          </a:p>
          <a:p>
            <a:pPr algn="just"/>
            <a:r>
              <a:rPr lang="en-US" sz="2100" dirty="0"/>
              <a:t>- </a:t>
            </a:r>
            <a:r>
              <a:rPr lang="en-US" sz="2100" dirty="0" err="1"/>
              <a:t>Thực</a:t>
            </a:r>
            <a:r>
              <a:rPr lang="en-US" sz="2100" dirty="0"/>
              <a:t> </a:t>
            </a:r>
            <a:r>
              <a:rPr lang="en-US" sz="2100" dirty="0" err="1"/>
              <a:t>hiện</a:t>
            </a:r>
            <a:r>
              <a:rPr lang="en-US" sz="2100" dirty="0"/>
              <a:t> </a:t>
            </a:r>
            <a:r>
              <a:rPr lang="en-US" sz="2100" dirty="0" err="1"/>
              <a:t>đầy</a:t>
            </a:r>
            <a:r>
              <a:rPr lang="en-US" sz="2100" dirty="0"/>
              <a:t> </a:t>
            </a:r>
            <a:r>
              <a:rPr lang="en-US" sz="2100" dirty="0" err="1"/>
              <a:t>đủ</a:t>
            </a:r>
            <a:r>
              <a:rPr lang="en-US" sz="2100" dirty="0"/>
              <a:t>, </a:t>
            </a:r>
            <a:r>
              <a:rPr lang="en-US" sz="2100" dirty="0" err="1"/>
              <a:t>kịp</a:t>
            </a:r>
            <a:r>
              <a:rPr lang="en-US" sz="2100" dirty="0"/>
              <a:t> </a:t>
            </a:r>
            <a:r>
              <a:rPr lang="en-US" sz="2100" dirty="0" err="1"/>
              <a:t>thời</a:t>
            </a:r>
            <a:r>
              <a:rPr lang="en-US" sz="2100" dirty="0"/>
              <a:t> </a:t>
            </a:r>
            <a:r>
              <a:rPr lang="en-US" sz="2100" dirty="0" err="1"/>
              <a:t>các</a:t>
            </a:r>
            <a:r>
              <a:rPr lang="en-US" sz="2100" dirty="0"/>
              <a:t> </a:t>
            </a:r>
            <a:r>
              <a:rPr lang="en-US" sz="2100" dirty="0" err="1"/>
              <a:t>chính</a:t>
            </a:r>
            <a:r>
              <a:rPr lang="en-US" sz="2100" dirty="0"/>
              <a:t> </a:t>
            </a:r>
            <a:r>
              <a:rPr lang="en-US" sz="2100" dirty="0" err="1"/>
              <a:t>sách</a:t>
            </a:r>
            <a:r>
              <a:rPr lang="en-US" sz="2100" dirty="0"/>
              <a:t> </a:t>
            </a:r>
            <a:r>
              <a:rPr lang="en-US" sz="2100" dirty="0" err="1"/>
              <a:t>như</a:t>
            </a:r>
            <a:r>
              <a:rPr lang="en-US" sz="2100" dirty="0"/>
              <a:t> </a:t>
            </a:r>
            <a:r>
              <a:rPr lang="en-US" sz="2100" dirty="0" err="1"/>
              <a:t>tiền</a:t>
            </a:r>
            <a:r>
              <a:rPr lang="en-US" sz="2100" dirty="0"/>
              <a:t> </a:t>
            </a:r>
            <a:r>
              <a:rPr lang="en-US" sz="2100" dirty="0" err="1"/>
              <a:t>lương</a:t>
            </a:r>
            <a:r>
              <a:rPr lang="en-US" sz="2100" dirty="0"/>
              <a:t>, </a:t>
            </a:r>
            <a:r>
              <a:rPr lang="en-US" sz="2100" dirty="0" err="1"/>
              <a:t>tiền</a:t>
            </a:r>
            <a:r>
              <a:rPr lang="en-US" sz="2100" dirty="0"/>
              <a:t> </a:t>
            </a:r>
            <a:r>
              <a:rPr lang="en-US" sz="2100" dirty="0" err="1"/>
              <a:t>thưởng</a:t>
            </a:r>
            <a:r>
              <a:rPr lang="en-US" sz="2100" dirty="0"/>
              <a:t>, </a:t>
            </a:r>
            <a:r>
              <a:rPr lang="en-US" sz="2100" dirty="0" err="1"/>
              <a:t>phúc</a:t>
            </a:r>
            <a:r>
              <a:rPr lang="en-US" sz="2100" dirty="0"/>
              <a:t> </a:t>
            </a:r>
            <a:r>
              <a:rPr lang="en-US" sz="2100" dirty="0" err="1"/>
              <a:t>lợi</a:t>
            </a:r>
            <a:r>
              <a:rPr lang="en-US" sz="2100" dirty="0"/>
              <a:t> </a:t>
            </a:r>
            <a:r>
              <a:rPr lang="en-US" sz="2100" dirty="0" err="1"/>
              <a:t>cho</a:t>
            </a:r>
            <a:r>
              <a:rPr lang="en-US" sz="2100" dirty="0"/>
              <a:t> CB-GV-NV; </a:t>
            </a:r>
            <a:r>
              <a:rPr lang="en-US" sz="2100" dirty="0" err="1"/>
              <a:t>Thực</a:t>
            </a:r>
            <a:r>
              <a:rPr lang="en-US" sz="2100" dirty="0"/>
              <a:t> </a:t>
            </a:r>
            <a:r>
              <a:rPr lang="en-US" sz="2100" dirty="0" err="1"/>
              <a:t>hiện</a:t>
            </a:r>
            <a:r>
              <a:rPr lang="en-US" sz="2100" dirty="0"/>
              <a:t> </a:t>
            </a:r>
            <a:r>
              <a:rPr lang="en-US" sz="2100" dirty="0" err="1"/>
              <a:t>công</a:t>
            </a:r>
            <a:r>
              <a:rPr lang="en-US" sz="2100" dirty="0"/>
              <a:t> </a:t>
            </a:r>
            <a:r>
              <a:rPr lang="en-US" sz="2100" dirty="0" err="1"/>
              <a:t>khai</a:t>
            </a:r>
            <a:r>
              <a:rPr lang="en-US" sz="2100" dirty="0"/>
              <a:t> </a:t>
            </a:r>
            <a:r>
              <a:rPr lang="en-US" sz="2100" dirty="0" err="1"/>
              <a:t>tài</a:t>
            </a:r>
            <a:r>
              <a:rPr lang="en-US" sz="2100" dirty="0"/>
              <a:t> </a:t>
            </a:r>
            <a:r>
              <a:rPr lang="en-US" sz="2100" dirty="0" err="1"/>
              <a:t>chính</a:t>
            </a:r>
            <a:r>
              <a:rPr lang="en-US" sz="2100" dirty="0"/>
              <a:t>, </a:t>
            </a:r>
            <a:r>
              <a:rPr lang="en-US" sz="2100" dirty="0" err="1"/>
              <a:t>phúc</a:t>
            </a:r>
            <a:r>
              <a:rPr lang="en-US" sz="2100" dirty="0"/>
              <a:t> </a:t>
            </a:r>
            <a:r>
              <a:rPr lang="en-US" sz="2100" dirty="0" err="1"/>
              <a:t>lợi</a:t>
            </a:r>
            <a:r>
              <a:rPr lang="en-US" sz="2100" dirty="0"/>
              <a:t> </a:t>
            </a:r>
            <a:r>
              <a:rPr lang="en-US" sz="2100" dirty="0" err="1" smtClean="0"/>
              <a:t>theo</a:t>
            </a:r>
            <a:r>
              <a:rPr lang="en-US" sz="2100" dirty="0" smtClean="0"/>
              <a:t> </a:t>
            </a:r>
            <a:r>
              <a:rPr lang="en-US" sz="2100" dirty="0" err="1"/>
              <a:t>quy</a:t>
            </a:r>
            <a:r>
              <a:rPr lang="en-US" sz="2100" dirty="0"/>
              <a:t> </a:t>
            </a:r>
            <a:r>
              <a:rPr lang="en-US" sz="2100" dirty="0" err="1"/>
              <a:t>định</a:t>
            </a:r>
            <a:r>
              <a:rPr lang="en-US" sz="2100" dirty="0"/>
              <a:t> </a:t>
            </a:r>
            <a:r>
              <a:rPr lang="en-US" sz="2100" dirty="0" err="1"/>
              <a:t>của</a:t>
            </a:r>
            <a:r>
              <a:rPr lang="en-US" sz="2100" dirty="0"/>
              <a:t> </a:t>
            </a:r>
            <a:r>
              <a:rPr lang="en-US" sz="2100" dirty="0" err="1"/>
              <a:t>Bộ</a:t>
            </a:r>
            <a:r>
              <a:rPr lang="en-US" sz="2100" dirty="0"/>
              <a:t> </a:t>
            </a:r>
            <a:r>
              <a:rPr lang="en-US" sz="2100" dirty="0" err="1"/>
              <a:t>Tài</a:t>
            </a:r>
            <a:r>
              <a:rPr lang="en-US" sz="2100" dirty="0"/>
              <a:t> </a:t>
            </a:r>
            <a:r>
              <a:rPr lang="en-US" sz="2100" dirty="0" err="1"/>
              <a:t>chính</a:t>
            </a:r>
            <a:r>
              <a:rPr lang="en-US" sz="2100" dirty="0"/>
              <a:t> </a:t>
            </a:r>
            <a:r>
              <a:rPr lang="en-US" sz="2100" dirty="0" err="1"/>
              <a:t>và</a:t>
            </a:r>
            <a:r>
              <a:rPr lang="en-US" sz="2100" dirty="0"/>
              <a:t> </a:t>
            </a:r>
            <a:r>
              <a:rPr lang="en-US" sz="2100" dirty="0" err="1"/>
              <a:t>nội</a:t>
            </a:r>
            <a:r>
              <a:rPr lang="en-US" sz="2100" dirty="0"/>
              <a:t> dung 3 </a:t>
            </a:r>
            <a:r>
              <a:rPr lang="en-US" sz="2100" dirty="0" err="1"/>
              <a:t>công</a:t>
            </a:r>
            <a:r>
              <a:rPr lang="en-US" sz="2100" dirty="0"/>
              <a:t> </a:t>
            </a:r>
            <a:r>
              <a:rPr lang="en-US" sz="2100" dirty="0" err="1"/>
              <a:t>khai</a:t>
            </a:r>
            <a:r>
              <a:rPr lang="en-US" sz="2100" dirty="0"/>
              <a:t> </a:t>
            </a:r>
            <a:r>
              <a:rPr lang="en-US" sz="2100" dirty="0" err="1"/>
              <a:t>của</a:t>
            </a:r>
            <a:r>
              <a:rPr lang="en-US" sz="2100" dirty="0"/>
              <a:t> </a:t>
            </a:r>
            <a:r>
              <a:rPr lang="en-US" sz="2100" dirty="0" err="1"/>
              <a:t>Bộ</a:t>
            </a:r>
            <a:r>
              <a:rPr lang="en-US" sz="2100" dirty="0"/>
              <a:t> </a:t>
            </a:r>
            <a:r>
              <a:rPr lang="en-US" sz="2100" dirty="0" err="1"/>
              <a:t>Giáo</a:t>
            </a:r>
            <a:r>
              <a:rPr lang="en-US" sz="2100" dirty="0"/>
              <a:t> </a:t>
            </a:r>
            <a:r>
              <a:rPr lang="en-US" sz="2100" dirty="0" err="1"/>
              <a:t>dục</a:t>
            </a:r>
            <a:r>
              <a:rPr lang="en-US" sz="2100" dirty="0"/>
              <a:t> </a:t>
            </a:r>
            <a:r>
              <a:rPr lang="en-US" sz="2100" dirty="0" err="1"/>
              <a:t>và</a:t>
            </a:r>
            <a:r>
              <a:rPr lang="en-US" sz="2100" dirty="0"/>
              <a:t> </a:t>
            </a:r>
            <a:r>
              <a:rPr lang="en-US" sz="2100" dirty="0" err="1"/>
              <a:t>Đào</a:t>
            </a:r>
            <a:r>
              <a:rPr lang="en-US" sz="2100" dirty="0"/>
              <a:t> </a:t>
            </a:r>
            <a:r>
              <a:rPr lang="en-US" sz="2100" dirty="0" err="1"/>
              <a:t>tạo</a:t>
            </a:r>
            <a:r>
              <a:rPr lang="en-US" sz="2100" dirty="0"/>
              <a:t> </a:t>
            </a:r>
            <a:r>
              <a:rPr lang="en-US" sz="2100" dirty="0" err="1"/>
              <a:t>năm</a:t>
            </a:r>
            <a:r>
              <a:rPr lang="en-US" sz="2100" dirty="0"/>
              <a:t> 2017;</a:t>
            </a:r>
          </a:p>
          <a:p>
            <a:pPr algn="just"/>
            <a:r>
              <a:rPr lang="en-US" sz="2100" dirty="0"/>
              <a:t>- </a:t>
            </a:r>
            <a:r>
              <a:rPr lang="en-US" sz="2100" dirty="0" err="1"/>
              <a:t>Tạo</a:t>
            </a:r>
            <a:r>
              <a:rPr lang="en-US" sz="2100" dirty="0"/>
              <a:t> </a:t>
            </a:r>
            <a:r>
              <a:rPr lang="en-US" sz="2100" dirty="0" err="1"/>
              <a:t>điều</a:t>
            </a:r>
            <a:r>
              <a:rPr lang="en-US" sz="2100" dirty="0"/>
              <a:t> </a:t>
            </a:r>
            <a:r>
              <a:rPr lang="en-US" sz="2100" dirty="0" err="1"/>
              <a:t>kiện</a:t>
            </a:r>
            <a:r>
              <a:rPr lang="en-US" sz="2100" dirty="0"/>
              <a:t> </a:t>
            </a:r>
            <a:r>
              <a:rPr lang="en-US" sz="2100" dirty="0" err="1"/>
              <a:t>để</a:t>
            </a:r>
            <a:r>
              <a:rPr lang="en-US" sz="2100" dirty="0"/>
              <a:t> Ban TTND </a:t>
            </a:r>
            <a:r>
              <a:rPr lang="en-US" sz="2100" dirty="0" err="1" smtClean="0"/>
              <a:t>hoạt</a:t>
            </a:r>
            <a:r>
              <a:rPr lang="en-US" sz="2100" dirty="0" smtClean="0"/>
              <a:t> </a:t>
            </a:r>
            <a:r>
              <a:rPr lang="en-US" sz="2100" dirty="0" err="1"/>
              <a:t>động</a:t>
            </a:r>
            <a:r>
              <a:rPr lang="en-US" sz="2100" dirty="0"/>
              <a:t> </a:t>
            </a:r>
            <a:r>
              <a:rPr lang="en-US" sz="2100" dirty="0" err="1"/>
              <a:t>theo</a:t>
            </a:r>
            <a:r>
              <a:rPr lang="en-US" sz="2100" dirty="0"/>
              <a:t> </a:t>
            </a:r>
            <a:r>
              <a:rPr lang="en-US" sz="2100" dirty="0" err="1"/>
              <a:t>Luật</a:t>
            </a:r>
            <a:r>
              <a:rPr lang="en-US" sz="2100" dirty="0"/>
              <a:t> </a:t>
            </a:r>
            <a:r>
              <a:rPr lang="en-US" sz="2100" dirty="0" err="1"/>
              <a:t>Thanh</a:t>
            </a:r>
            <a:r>
              <a:rPr lang="en-US" sz="2100" dirty="0"/>
              <a:t> </a:t>
            </a:r>
            <a:r>
              <a:rPr lang="en-US" sz="2100" dirty="0" err="1"/>
              <a:t>tra</a:t>
            </a:r>
            <a:r>
              <a:rPr lang="en-US" sz="2100" dirty="0"/>
              <a:t> 2010, </a:t>
            </a:r>
            <a:r>
              <a:rPr lang="en-US" sz="2100" dirty="0" err="1" smtClean="0"/>
              <a:t>bảo</a:t>
            </a:r>
            <a:r>
              <a:rPr lang="en-US" sz="2100" dirty="0" smtClean="0"/>
              <a:t> </a:t>
            </a:r>
            <a:r>
              <a:rPr lang="en-US" sz="2100" dirty="0" err="1"/>
              <a:t>đảm</a:t>
            </a:r>
            <a:r>
              <a:rPr lang="en-US" sz="2100" dirty="0"/>
              <a:t> </a:t>
            </a:r>
            <a:r>
              <a:rPr lang="en-US" sz="2100" dirty="0" err="1"/>
              <a:t>cho</a:t>
            </a:r>
            <a:r>
              <a:rPr lang="en-US" sz="2100" dirty="0"/>
              <a:t> </a:t>
            </a:r>
            <a:r>
              <a:rPr lang="en-US" sz="2100" dirty="0" err="1"/>
              <a:t>Công</a:t>
            </a:r>
            <a:r>
              <a:rPr lang="en-US" sz="2100" dirty="0"/>
              <a:t> </a:t>
            </a:r>
            <a:r>
              <a:rPr lang="en-US" sz="2100" dirty="0" err="1"/>
              <a:t>đoàn</a:t>
            </a:r>
            <a:r>
              <a:rPr lang="en-US" sz="2100" dirty="0"/>
              <a:t> </a:t>
            </a:r>
            <a:r>
              <a:rPr lang="en-US" sz="2100" dirty="0" err="1"/>
              <a:t>thực</a:t>
            </a:r>
            <a:r>
              <a:rPr lang="en-US" sz="2100" dirty="0"/>
              <a:t> </a:t>
            </a:r>
            <a:r>
              <a:rPr lang="en-US" sz="2100" dirty="0" err="1"/>
              <a:t>hiện</a:t>
            </a:r>
            <a:r>
              <a:rPr lang="en-US" sz="2100" dirty="0"/>
              <a:t> </a:t>
            </a:r>
            <a:r>
              <a:rPr lang="en-US" sz="2100" dirty="0" err="1"/>
              <a:t>quyền</a:t>
            </a:r>
            <a:r>
              <a:rPr lang="en-US" sz="2100" dirty="0"/>
              <a:t> </a:t>
            </a:r>
            <a:r>
              <a:rPr lang="en-US" sz="2100" dirty="0" err="1"/>
              <a:t>kiểm</a:t>
            </a:r>
            <a:r>
              <a:rPr lang="en-US" sz="2100" dirty="0"/>
              <a:t> </a:t>
            </a:r>
            <a:r>
              <a:rPr lang="en-US" sz="2100" dirty="0" err="1"/>
              <a:t>tra</a:t>
            </a:r>
            <a:r>
              <a:rPr lang="en-US" sz="2100" dirty="0"/>
              <a:t> </a:t>
            </a:r>
            <a:r>
              <a:rPr lang="en-US" sz="2100" dirty="0" err="1"/>
              <a:t>theo</a:t>
            </a:r>
            <a:r>
              <a:rPr lang="en-US" sz="2100" dirty="0"/>
              <a:t> </a:t>
            </a:r>
            <a:r>
              <a:rPr lang="en-US" sz="2100" dirty="0" err="1"/>
              <a:t>các</a:t>
            </a:r>
            <a:r>
              <a:rPr lang="en-US" sz="2100" dirty="0"/>
              <a:t> </a:t>
            </a:r>
            <a:r>
              <a:rPr lang="en-US" sz="2100" dirty="0" err="1"/>
              <a:t>Điều</a:t>
            </a:r>
            <a:r>
              <a:rPr lang="en-US" sz="2100" dirty="0"/>
              <a:t> 10, 11 </a:t>
            </a:r>
            <a:r>
              <a:rPr lang="en-US" sz="2100" dirty="0" err="1"/>
              <a:t>và</a:t>
            </a:r>
            <a:r>
              <a:rPr lang="en-US" sz="2100" dirty="0"/>
              <a:t> 14 </a:t>
            </a:r>
            <a:r>
              <a:rPr lang="en-US" sz="2100" dirty="0" err="1"/>
              <a:t>của</a:t>
            </a:r>
            <a:r>
              <a:rPr lang="en-US" sz="2100" dirty="0"/>
              <a:t> </a:t>
            </a:r>
            <a:r>
              <a:rPr lang="en-US" sz="2100" dirty="0" err="1"/>
              <a:t>Luật</a:t>
            </a:r>
            <a:r>
              <a:rPr lang="en-US" sz="2100" dirty="0"/>
              <a:t> </a:t>
            </a:r>
            <a:r>
              <a:rPr lang="en-US" sz="2100" dirty="0" err="1"/>
              <a:t>Công</a:t>
            </a:r>
            <a:r>
              <a:rPr lang="en-US" sz="2100" dirty="0"/>
              <a:t> </a:t>
            </a:r>
            <a:r>
              <a:rPr lang="en-US" sz="2100" dirty="0" err="1"/>
              <a:t>đoàn</a:t>
            </a:r>
            <a:r>
              <a:rPr lang="en-US" sz="2100" dirty="0"/>
              <a:t> 2012;</a:t>
            </a:r>
          </a:p>
          <a:p>
            <a:pPr algn="just"/>
            <a:r>
              <a:rPr lang="en-US" sz="2100" dirty="0"/>
              <a:t>- </a:t>
            </a:r>
            <a:r>
              <a:rPr lang="en-US" sz="2100" dirty="0" err="1"/>
              <a:t>Cùng</a:t>
            </a:r>
            <a:r>
              <a:rPr lang="en-US" sz="2100" dirty="0"/>
              <a:t> Ban </a:t>
            </a:r>
            <a:r>
              <a:rPr lang="en-US" sz="2100" dirty="0" err="1"/>
              <a:t>Chấp</a:t>
            </a:r>
            <a:r>
              <a:rPr lang="en-US" sz="2100" dirty="0"/>
              <a:t> </a:t>
            </a:r>
            <a:r>
              <a:rPr lang="en-US" sz="2100" dirty="0" err="1"/>
              <a:t>hành</a:t>
            </a:r>
            <a:r>
              <a:rPr lang="en-US" sz="2100" dirty="0"/>
              <a:t> </a:t>
            </a:r>
            <a:r>
              <a:rPr lang="en-US" sz="2100" dirty="0" err="1"/>
              <a:t>công</a:t>
            </a:r>
            <a:r>
              <a:rPr lang="en-US" sz="2100" dirty="0"/>
              <a:t> </a:t>
            </a:r>
            <a:r>
              <a:rPr lang="en-US" sz="2100" dirty="0" err="1"/>
              <a:t>đoàn</a:t>
            </a:r>
            <a:r>
              <a:rPr lang="en-US" sz="2100" dirty="0"/>
              <a:t>, </a:t>
            </a:r>
            <a:r>
              <a:rPr lang="en-US" sz="2100" dirty="0" err="1"/>
              <a:t>định</a:t>
            </a:r>
            <a:r>
              <a:rPr lang="en-US" sz="2100" dirty="0"/>
              <a:t> </a:t>
            </a:r>
            <a:r>
              <a:rPr lang="en-US" sz="2100" dirty="0" err="1"/>
              <a:t>kỳ</a:t>
            </a:r>
            <a:r>
              <a:rPr lang="en-US" sz="2100" dirty="0"/>
              <a:t> 6 </a:t>
            </a:r>
            <a:r>
              <a:rPr lang="en-US" sz="2100" dirty="0" err="1"/>
              <a:t>tháng</a:t>
            </a:r>
            <a:r>
              <a:rPr lang="en-US" sz="2100" dirty="0"/>
              <a:t> (</a:t>
            </a:r>
            <a:r>
              <a:rPr lang="en-US" sz="2100" dirty="0" err="1"/>
              <a:t>hoặc</a:t>
            </a:r>
            <a:r>
              <a:rPr lang="en-US" sz="2100" dirty="0"/>
              <a:t> </a:t>
            </a:r>
            <a:r>
              <a:rPr lang="en-US" sz="2100" dirty="0" err="1"/>
              <a:t>mỗi</a:t>
            </a:r>
            <a:r>
              <a:rPr lang="en-US" sz="2100" dirty="0"/>
              <a:t> </a:t>
            </a:r>
            <a:r>
              <a:rPr lang="en-US" sz="2100" dirty="0" err="1"/>
              <a:t>học</a:t>
            </a:r>
            <a:r>
              <a:rPr lang="en-US" sz="2100" dirty="0"/>
              <a:t> </a:t>
            </a:r>
            <a:r>
              <a:rPr lang="en-US" sz="2100" dirty="0" err="1"/>
              <a:t>kỳ</a:t>
            </a:r>
            <a:r>
              <a:rPr lang="en-US" sz="2100" dirty="0"/>
              <a:t>) </a:t>
            </a:r>
            <a:r>
              <a:rPr lang="en-US" sz="2100" dirty="0" err="1"/>
              <a:t>một</a:t>
            </a:r>
            <a:r>
              <a:rPr lang="en-US" sz="2100" dirty="0"/>
              <a:t> </a:t>
            </a:r>
            <a:r>
              <a:rPr lang="en-US" sz="2100" dirty="0" err="1"/>
              <a:t>lần</a:t>
            </a:r>
            <a:r>
              <a:rPr lang="en-US" sz="2100" dirty="0"/>
              <a:t> </a:t>
            </a:r>
            <a:r>
              <a:rPr lang="en-US" sz="2100" dirty="0" err="1"/>
              <a:t>tổ</a:t>
            </a:r>
            <a:r>
              <a:rPr lang="en-US" sz="2100" dirty="0"/>
              <a:t> </a:t>
            </a:r>
            <a:r>
              <a:rPr lang="en-US" sz="2100" dirty="0" err="1"/>
              <a:t>chức</a:t>
            </a:r>
            <a:r>
              <a:rPr lang="en-US" sz="2100" dirty="0"/>
              <a:t> </a:t>
            </a:r>
            <a:r>
              <a:rPr lang="en-US" sz="2100" dirty="0" err="1"/>
              <a:t>kiểm</a:t>
            </a:r>
            <a:r>
              <a:rPr lang="en-US" sz="2100" dirty="0"/>
              <a:t> </a:t>
            </a:r>
            <a:r>
              <a:rPr lang="en-US" sz="2100" dirty="0" err="1"/>
              <a:t>tra</a:t>
            </a:r>
            <a:r>
              <a:rPr lang="en-US" sz="2100" dirty="0"/>
              <a:t>, </a:t>
            </a:r>
            <a:r>
              <a:rPr lang="en-US" sz="2100" dirty="0" err="1"/>
              <a:t>đánh</a:t>
            </a:r>
            <a:r>
              <a:rPr lang="en-US" sz="2100" dirty="0"/>
              <a:t> </a:t>
            </a:r>
            <a:r>
              <a:rPr lang="en-US" sz="2100" dirty="0" err="1"/>
              <a:t>giá</a:t>
            </a:r>
            <a:r>
              <a:rPr lang="en-US" sz="2100" dirty="0"/>
              <a:t> </a:t>
            </a:r>
            <a:r>
              <a:rPr lang="en-US" sz="2100" dirty="0" err="1"/>
              <a:t>kết</a:t>
            </a:r>
            <a:r>
              <a:rPr lang="en-US" sz="2100" dirty="0"/>
              <a:t> </a:t>
            </a:r>
            <a:r>
              <a:rPr lang="en-US" sz="2100" dirty="0" err="1"/>
              <a:t>quả</a:t>
            </a:r>
            <a:r>
              <a:rPr lang="en-US" sz="2100" dirty="0"/>
              <a:t> </a:t>
            </a:r>
            <a:r>
              <a:rPr lang="en-US" sz="2100" dirty="0" err="1"/>
              <a:t>thực</a:t>
            </a:r>
            <a:r>
              <a:rPr lang="en-US" sz="2100" dirty="0"/>
              <a:t> </a:t>
            </a:r>
            <a:r>
              <a:rPr lang="en-US" sz="2100" dirty="0" err="1"/>
              <a:t>hiện</a:t>
            </a:r>
            <a:r>
              <a:rPr lang="en-US" sz="2100" dirty="0"/>
              <a:t> </a:t>
            </a:r>
            <a:r>
              <a:rPr lang="en-US" sz="2100" dirty="0" err="1"/>
              <a:t>Quy</a:t>
            </a:r>
            <a:r>
              <a:rPr lang="en-US" sz="2100" dirty="0"/>
              <a:t> </a:t>
            </a:r>
            <a:r>
              <a:rPr lang="en-US" sz="2100" dirty="0" err="1"/>
              <a:t>chế</a:t>
            </a:r>
            <a:r>
              <a:rPr lang="en-US" sz="2100" dirty="0"/>
              <a:t> </a:t>
            </a:r>
            <a:r>
              <a:rPr lang="en-US" sz="2100" dirty="0" err="1"/>
              <a:t>dân</a:t>
            </a:r>
            <a:r>
              <a:rPr lang="en-US" sz="2100" dirty="0"/>
              <a:t> </a:t>
            </a:r>
            <a:r>
              <a:rPr lang="en-US" sz="2100" dirty="0" err="1"/>
              <a:t>chủ</a:t>
            </a:r>
            <a:r>
              <a:rPr lang="en-US" sz="2100" dirty="0"/>
              <a:t> </a:t>
            </a:r>
            <a:r>
              <a:rPr lang="en-US" sz="2100" dirty="0" err="1"/>
              <a:t>cơ</a:t>
            </a:r>
            <a:r>
              <a:rPr lang="en-US" sz="2100" dirty="0"/>
              <a:t> </a:t>
            </a:r>
            <a:r>
              <a:rPr lang="en-US" sz="2100" dirty="0" err="1"/>
              <a:t>sở</a:t>
            </a:r>
            <a:r>
              <a:rPr lang="en-US" sz="2100" dirty="0"/>
              <a:t> </a:t>
            </a:r>
            <a:r>
              <a:rPr lang="en-US" sz="2100" dirty="0" err="1"/>
              <a:t>và</a:t>
            </a:r>
            <a:r>
              <a:rPr lang="en-US" sz="2100" dirty="0"/>
              <a:t> </a:t>
            </a:r>
            <a:r>
              <a:rPr lang="en-US" sz="2100" dirty="0" err="1"/>
              <a:t>Nghị</a:t>
            </a:r>
            <a:r>
              <a:rPr lang="en-US" sz="2100" dirty="0"/>
              <a:t> </a:t>
            </a:r>
            <a:r>
              <a:rPr lang="en-US" sz="2100" dirty="0" err="1"/>
              <a:t>quyết</a:t>
            </a:r>
            <a:r>
              <a:rPr lang="en-US" sz="2100" dirty="0"/>
              <a:t> </a:t>
            </a:r>
            <a:r>
              <a:rPr lang="en-US" sz="2100" dirty="0" err="1"/>
              <a:t>Hội</a:t>
            </a:r>
            <a:r>
              <a:rPr lang="en-US" sz="2100" dirty="0"/>
              <a:t> </a:t>
            </a:r>
            <a:r>
              <a:rPr lang="en-US" sz="2100" dirty="0" err="1" smtClean="0"/>
              <a:t>nghị</a:t>
            </a:r>
            <a:r>
              <a:rPr lang="en-US" sz="2100" dirty="0" smtClean="0"/>
              <a:t>, </a:t>
            </a:r>
            <a:r>
              <a:rPr lang="en-US" sz="2100" dirty="0" err="1"/>
              <a:t>tổ</a:t>
            </a:r>
            <a:r>
              <a:rPr lang="en-US" sz="2100" dirty="0"/>
              <a:t> </a:t>
            </a:r>
            <a:r>
              <a:rPr lang="en-US" sz="2100" dirty="0" err="1"/>
              <a:t>chức</a:t>
            </a:r>
            <a:r>
              <a:rPr lang="en-US" sz="2100" dirty="0"/>
              <a:t> “</a:t>
            </a:r>
            <a:r>
              <a:rPr lang="en-US" sz="2100" dirty="0" err="1"/>
              <a:t>Đối</a:t>
            </a:r>
            <a:r>
              <a:rPr lang="en-US" sz="2100" dirty="0"/>
              <a:t> </a:t>
            </a:r>
            <a:r>
              <a:rPr lang="en-US" sz="2100" dirty="0" err="1"/>
              <a:t>thoại</a:t>
            </a:r>
            <a:r>
              <a:rPr lang="en-US" sz="2100" dirty="0"/>
              <a:t>” </a:t>
            </a:r>
            <a:r>
              <a:rPr lang="en-US" sz="2100" dirty="0" err="1"/>
              <a:t>với</a:t>
            </a:r>
            <a:r>
              <a:rPr lang="en-US" sz="2100" dirty="0"/>
              <a:t> CB-GV-NV </a:t>
            </a:r>
            <a:r>
              <a:rPr lang="en-US" sz="2100" dirty="0" err="1"/>
              <a:t>để</a:t>
            </a:r>
            <a:r>
              <a:rPr lang="en-US" sz="2100" dirty="0"/>
              <a:t> </a:t>
            </a:r>
            <a:r>
              <a:rPr lang="en-US" sz="2100" dirty="0" err="1"/>
              <a:t>rút</a:t>
            </a:r>
            <a:r>
              <a:rPr lang="en-US" sz="2100" dirty="0"/>
              <a:t> </a:t>
            </a:r>
            <a:r>
              <a:rPr lang="en-US" sz="2100" dirty="0" err="1"/>
              <a:t>kinh</a:t>
            </a:r>
            <a:r>
              <a:rPr lang="en-US" sz="2100" dirty="0"/>
              <a:t> </a:t>
            </a:r>
            <a:r>
              <a:rPr lang="en-US" sz="2100" dirty="0" err="1"/>
              <a:t>nghiệm</a:t>
            </a:r>
            <a:r>
              <a:rPr lang="en-US" sz="2100" dirty="0"/>
              <a:t>, </a:t>
            </a:r>
            <a:r>
              <a:rPr lang="en-US" sz="2100" dirty="0" err="1"/>
              <a:t>bổ</a:t>
            </a:r>
            <a:r>
              <a:rPr lang="en-US" sz="2100" dirty="0"/>
              <a:t> sung </a:t>
            </a:r>
            <a:r>
              <a:rPr lang="en-US" sz="2100" dirty="0" err="1"/>
              <a:t>giải</a:t>
            </a:r>
            <a:r>
              <a:rPr lang="en-US" sz="2100" dirty="0"/>
              <a:t> </a:t>
            </a:r>
            <a:r>
              <a:rPr lang="en-US" sz="2100" dirty="0" err="1"/>
              <a:t>pháp</a:t>
            </a:r>
            <a:r>
              <a:rPr lang="en-US" sz="2100" dirty="0"/>
              <a:t> </a:t>
            </a:r>
            <a:r>
              <a:rPr lang="en-US" sz="2100" dirty="0" err="1" smtClean="0"/>
              <a:t>mới</a:t>
            </a:r>
            <a:r>
              <a:rPr lang="en-US" sz="2000" dirty="0"/>
              <a:t>.</a:t>
            </a:r>
            <a:endParaRPr lang="en-US" sz="2000" dirty="0"/>
          </a:p>
        </p:txBody>
      </p:sp>
      <p:sp>
        <p:nvSpPr>
          <p:cNvPr id="6" name="Title 1"/>
          <p:cNvSpPr>
            <a:spLocks noGrp="1"/>
          </p:cNvSpPr>
          <p:nvPr>
            <p:ph type="ctrTitle"/>
          </p:nvPr>
        </p:nvSpPr>
        <p:spPr>
          <a:xfrm>
            <a:off x="228600" y="974726"/>
            <a:ext cx="8724900" cy="380999"/>
          </a:xfrm>
        </p:spPr>
        <p:txBody>
          <a:bodyPr/>
          <a:lstStyle/>
          <a:p>
            <a:pPr lvl="0"/>
            <a:r>
              <a:rPr lang="en-US"/>
              <a:t>Trách nhiệm của </a:t>
            </a:r>
            <a:r>
              <a:rPr lang="en-US" smtClean="0"/>
              <a:t>Hiệu trưởng</a:t>
            </a:r>
            <a:endParaRPr lang="en-US"/>
          </a:p>
        </p:txBody>
      </p:sp>
    </p:spTree>
    <p:extLst>
      <p:ext uri="{BB962C8B-B14F-4D97-AF65-F5344CB8AC3E}">
        <p14:creationId xmlns:p14="http://schemas.microsoft.com/office/powerpoint/2010/main" val="2018022780"/>
      </p:ext>
    </p:extLst>
  </p:cSld>
  <p:clrMapOvr>
    <a:masterClrMapping/>
  </p:clrMapOvr>
  <p:transition spd="slow" advClick="0">
    <p:cov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lvl="0"/>
            <a:r>
              <a:rPr lang="en-US"/>
              <a:t>Trách nhiệm của Ban Chấp hành Công đoàn cơ sở</a:t>
            </a:r>
          </a:p>
        </p:txBody>
      </p:sp>
      <p:sp>
        <p:nvSpPr>
          <p:cNvPr id="5" name="Text Placeholder 4"/>
          <p:cNvSpPr>
            <a:spLocks noGrp="1"/>
          </p:cNvSpPr>
          <p:nvPr>
            <p:ph type="body" sz="quarter" idx="14"/>
          </p:nvPr>
        </p:nvSpPr>
        <p:spPr>
          <a:xfrm>
            <a:off x="152400" y="152400"/>
            <a:ext cx="8001000" cy="492125"/>
          </a:xfrm>
        </p:spPr>
        <p:txBody>
          <a:bodyPr/>
          <a:lstStyle/>
          <a:p>
            <a:pPr algn="l"/>
            <a:r>
              <a:rPr lang="en-US" sz="2000">
                <a:effectLst/>
              </a:rPr>
              <a:t>V. TRÁCH NHIỆM CỦA HIỆU TRƯỞNG, CÔNG ĐOÀN VÀ CÁN BỘ, CÔNG CHỨC, VIÊN CHỨC, NGƯỜI LAO ĐỘNG</a:t>
            </a:r>
          </a:p>
        </p:txBody>
      </p:sp>
      <p:sp>
        <p:nvSpPr>
          <p:cNvPr id="4" name="Rectangle 3"/>
          <p:cNvSpPr/>
          <p:nvPr/>
        </p:nvSpPr>
        <p:spPr>
          <a:xfrm>
            <a:off x="284205" y="1555552"/>
            <a:ext cx="8534400" cy="4616648"/>
          </a:xfrm>
          <a:prstGeom prst="rect">
            <a:avLst/>
          </a:prstGeom>
        </p:spPr>
        <p:txBody>
          <a:bodyPr wrap="square">
            <a:spAutoFit/>
          </a:bodyPr>
          <a:lstStyle/>
          <a:p>
            <a:pPr algn="just"/>
            <a:r>
              <a:rPr lang="en-US" sz="2000" dirty="0"/>
              <a:t>- </a:t>
            </a:r>
            <a:r>
              <a:rPr lang="en-US" sz="2100" dirty="0" err="1"/>
              <a:t>Phối</a:t>
            </a:r>
            <a:r>
              <a:rPr lang="en-US" sz="2100" dirty="0"/>
              <a:t> </a:t>
            </a:r>
            <a:r>
              <a:rPr lang="en-US" sz="2100" dirty="0" err="1"/>
              <a:t>hợp</a:t>
            </a:r>
            <a:r>
              <a:rPr lang="en-US" sz="2100" dirty="0"/>
              <a:t> </a:t>
            </a:r>
            <a:r>
              <a:rPr lang="en-US" sz="2100" dirty="0" err="1"/>
              <a:t>với</a:t>
            </a:r>
            <a:r>
              <a:rPr lang="en-US" sz="2100" dirty="0"/>
              <a:t> </a:t>
            </a:r>
            <a:r>
              <a:rPr lang="en-US" sz="2100" dirty="0" err="1"/>
              <a:t>chính</a:t>
            </a:r>
            <a:r>
              <a:rPr lang="en-US" sz="2100" dirty="0"/>
              <a:t> </a:t>
            </a:r>
            <a:r>
              <a:rPr lang="en-US" sz="2100" dirty="0" err="1"/>
              <a:t>quyền</a:t>
            </a:r>
            <a:r>
              <a:rPr lang="en-US" sz="2100" dirty="0"/>
              <a:t> </a:t>
            </a:r>
            <a:r>
              <a:rPr lang="en-US" sz="2100" dirty="0" err="1"/>
              <a:t>tổ</a:t>
            </a:r>
            <a:r>
              <a:rPr lang="en-US" sz="2100" dirty="0"/>
              <a:t> </a:t>
            </a:r>
            <a:r>
              <a:rPr lang="en-US" sz="2100" dirty="0" err="1"/>
              <a:t>chức</a:t>
            </a:r>
            <a:r>
              <a:rPr lang="en-US" sz="2100" dirty="0"/>
              <a:t> </a:t>
            </a:r>
            <a:r>
              <a:rPr lang="en-US" sz="2100" dirty="0" err="1"/>
              <a:t>các</a:t>
            </a:r>
            <a:r>
              <a:rPr lang="en-US" sz="2100" dirty="0"/>
              <a:t> </a:t>
            </a:r>
            <a:r>
              <a:rPr lang="en-US" sz="2100" dirty="0" err="1"/>
              <a:t>đợt</a:t>
            </a:r>
            <a:r>
              <a:rPr lang="en-US" sz="2100" dirty="0"/>
              <a:t> </a:t>
            </a:r>
            <a:r>
              <a:rPr lang="en-US" sz="2100" dirty="0" err="1"/>
              <a:t>thi</a:t>
            </a:r>
            <a:r>
              <a:rPr lang="en-US" sz="2100" dirty="0"/>
              <a:t> </a:t>
            </a:r>
            <a:r>
              <a:rPr lang="en-US" sz="2100" dirty="0" err="1"/>
              <a:t>đua</a:t>
            </a:r>
            <a:r>
              <a:rPr lang="en-US" sz="2100" dirty="0"/>
              <a:t>, </a:t>
            </a:r>
            <a:r>
              <a:rPr lang="en-US" sz="2100" dirty="0" err="1" smtClean="0"/>
              <a:t>tổ</a:t>
            </a:r>
            <a:r>
              <a:rPr lang="en-US" sz="2100" dirty="0" smtClean="0"/>
              <a:t> </a:t>
            </a:r>
            <a:r>
              <a:rPr lang="en-US" sz="2100" dirty="0" err="1" smtClean="0"/>
              <a:t>chức</a:t>
            </a:r>
            <a:r>
              <a:rPr lang="en-US" sz="2100" dirty="0" smtClean="0"/>
              <a:t> </a:t>
            </a:r>
            <a:r>
              <a:rPr lang="en-US" sz="2100" dirty="0" err="1" smtClean="0"/>
              <a:t>các</a:t>
            </a:r>
            <a:r>
              <a:rPr lang="en-US" sz="2100" dirty="0" smtClean="0"/>
              <a:t> </a:t>
            </a:r>
            <a:r>
              <a:rPr lang="en-US" sz="2100" dirty="0" err="1" smtClean="0"/>
              <a:t>phong</a:t>
            </a:r>
            <a:r>
              <a:rPr lang="en-US" sz="2100" dirty="0" smtClean="0"/>
              <a:t> </a:t>
            </a:r>
            <a:r>
              <a:rPr lang="en-US" sz="2100" dirty="0" err="1" smtClean="0"/>
              <a:t>trào</a:t>
            </a:r>
            <a:r>
              <a:rPr lang="en-US" sz="2100" dirty="0" smtClean="0"/>
              <a:t>; </a:t>
            </a:r>
            <a:r>
              <a:rPr lang="en-US" sz="2100" dirty="0" err="1"/>
              <a:t>vận</a:t>
            </a:r>
            <a:r>
              <a:rPr lang="en-US" sz="2100" dirty="0"/>
              <a:t> </a:t>
            </a:r>
            <a:r>
              <a:rPr lang="en-US" sz="2100" dirty="0" err="1"/>
              <a:t>động</a:t>
            </a:r>
            <a:r>
              <a:rPr lang="en-US" sz="2100" dirty="0"/>
              <a:t> </a:t>
            </a:r>
            <a:r>
              <a:rPr lang="en-US" sz="2100" dirty="0" err="1"/>
              <a:t>toàn</a:t>
            </a:r>
            <a:r>
              <a:rPr lang="en-US" sz="2100" dirty="0"/>
              <a:t> </a:t>
            </a:r>
            <a:r>
              <a:rPr lang="en-US" sz="2100" dirty="0" err="1"/>
              <a:t>thể</a:t>
            </a:r>
            <a:r>
              <a:rPr lang="en-US" sz="2100" dirty="0"/>
              <a:t> CB-GV-NV </a:t>
            </a:r>
            <a:r>
              <a:rPr lang="en-US" sz="2100" dirty="0" err="1"/>
              <a:t>hoàn</a:t>
            </a:r>
            <a:r>
              <a:rPr lang="en-US" sz="2100" dirty="0"/>
              <a:t> </a:t>
            </a:r>
            <a:r>
              <a:rPr lang="en-US" sz="2100" dirty="0" err="1"/>
              <a:t>thành</a:t>
            </a:r>
            <a:r>
              <a:rPr lang="en-US" sz="2100" dirty="0"/>
              <a:t> </a:t>
            </a:r>
            <a:r>
              <a:rPr lang="en-US" sz="2100" dirty="0" err="1"/>
              <a:t>tốt</a:t>
            </a:r>
            <a:r>
              <a:rPr lang="en-US" sz="2100" dirty="0"/>
              <a:t> </a:t>
            </a:r>
            <a:r>
              <a:rPr lang="en-US" sz="2100" dirty="0" err="1"/>
              <a:t>công</a:t>
            </a:r>
            <a:r>
              <a:rPr lang="en-US" sz="2100" dirty="0"/>
              <a:t> </a:t>
            </a:r>
            <a:r>
              <a:rPr lang="en-US" sz="2100" dirty="0" err="1"/>
              <a:t>tác</a:t>
            </a:r>
            <a:r>
              <a:rPr lang="en-US" sz="2100" dirty="0"/>
              <a:t> </a:t>
            </a:r>
            <a:r>
              <a:rPr lang="en-US" sz="2100" dirty="0" err="1"/>
              <a:t>được</a:t>
            </a:r>
            <a:r>
              <a:rPr lang="en-US" sz="2100" dirty="0"/>
              <a:t> </a:t>
            </a:r>
            <a:r>
              <a:rPr lang="en-US" sz="2100" dirty="0" err="1"/>
              <a:t>giao</a:t>
            </a:r>
            <a:r>
              <a:rPr lang="en-US" sz="2100" dirty="0"/>
              <a:t>;</a:t>
            </a:r>
          </a:p>
          <a:p>
            <a:pPr algn="just"/>
            <a:r>
              <a:rPr lang="en-US" sz="2100" dirty="0"/>
              <a:t>- </a:t>
            </a:r>
            <a:r>
              <a:rPr lang="en-US" sz="2100" dirty="0" err="1"/>
              <a:t>Cùng</a:t>
            </a:r>
            <a:r>
              <a:rPr lang="en-US" sz="2100" dirty="0"/>
              <a:t> </a:t>
            </a:r>
            <a:r>
              <a:rPr lang="en-US" sz="2100" dirty="0" err="1"/>
              <a:t>chính</a:t>
            </a:r>
            <a:r>
              <a:rPr lang="en-US" sz="2100" dirty="0"/>
              <a:t> </a:t>
            </a:r>
            <a:r>
              <a:rPr lang="en-US" sz="2100" dirty="0" err="1"/>
              <a:t>quyền</a:t>
            </a:r>
            <a:r>
              <a:rPr lang="en-US" sz="2100" dirty="0"/>
              <a:t> </a:t>
            </a:r>
            <a:r>
              <a:rPr lang="en-US" sz="2100" dirty="0" err="1" smtClean="0"/>
              <a:t>quản</a:t>
            </a:r>
            <a:r>
              <a:rPr lang="en-US" sz="2100" dirty="0" smtClean="0"/>
              <a:t> </a:t>
            </a:r>
            <a:r>
              <a:rPr lang="en-US" sz="2100" dirty="0" err="1"/>
              <a:t>lý</a:t>
            </a:r>
            <a:r>
              <a:rPr lang="en-US" sz="2100" dirty="0"/>
              <a:t>, </a:t>
            </a:r>
            <a:r>
              <a:rPr lang="en-US" sz="2100" dirty="0" err="1"/>
              <a:t>giám</a:t>
            </a:r>
            <a:r>
              <a:rPr lang="en-US" sz="2100" dirty="0"/>
              <a:t> </a:t>
            </a:r>
            <a:r>
              <a:rPr lang="en-US" sz="2100" dirty="0" err="1"/>
              <a:t>sát</a:t>
            </a:r>
            <a:r>
              <a:rPr lang="en-US" sz="2100" dirty="0"/>
              <a:t> </a:t>
            </a:r>
            <a:r>
              <a:rPr lang="en-US" sz="2100" dirty="0" err="1"/>
              <a:t>các</a:t>
            </a:r>
            <a:r>
              <a:rPr lang="en-US" sz="2100" dirty="0"/>
              <a:t> </a:t>
            </a:r>
            <a:r>
              <a:rPr lang="en-US" sz="2100" dirty="0" err="1"/>
              <a:t>hoạt</a:t>
            </a:r>
            <a:r>
              <a:rPr lang="en-US" sz="2100" dirty="0"/>
              <a:t> </a:t>
            </a:r>
            <a:r>
              <a:rPr lang="en-US" sz="2100" dirty="0" err="1"/>
              <a:t>động</a:t>
            </a:r>
            <a:r>
              <a:rPr lang="en-US" sz="2100" dirty="0"/>
              <a:t> </a:t>
            </a:r>
            <a:r>
              <a:rPr lang="en-US" sz="2100" dirty="0" err="1" smtClean="0"/>
              <a:t>theo</a:t>
            </a:r>
            <a:r>
              <a:rPr lang="en-US" sz="2100" dirty="0" smtClean="0"/>
              <a:t> </a:t>
            </a:r>
            <a:r>
              <a:rPr lang="en-US" sz="2100" dirty="0" err="1"/>
              <a:t>luật</a:t>
            </a:r>
            <a:r>
              <a:rPr lang="en-US" sz="2100" dirty="0"/>
              <a:t> </a:t>
            </a:r>
            <a:r>
              <a:rPr lang="en-US" sz="2100" dirty="0" err="1"/>
              <a:t>Công</a:t>
            </a:r>
            <a:r>
              <a:rPr lang="en-US" sz="2100" dirty="0"/>
              <a:t> </a:t>
            </a:r>
            <a:r>
              <a:rPr lang="en-US" sz="2100" dirty="0" err="1"/>
              <a:t>đoàn</a:t>
            </a:r>
            <a:r>
              <a:rPr lang="en-US" sz="2100" dirty="0"/>
              <a:t>, </a:t>
            </a:r>
            <a:r>
              <a:rPr lang="en-US" sz="2100" dirty="0" err="1"/>
              <a:t>thực</a:t>
            </a:r>
            <a:r>
              <a:rPr lang="en-US" sz="2100" dirty="0"/>
              <a:t> </a:t>
            </a:r>
            <a:r>
              <a:rPr lang="en-US" sz="2100" dirty="0" err="1"/>
              <a:t>hiện</a:t>
            </a:r>
            <a:r>
              <a:rPr lang="en-US" sz="2100" dirty="0"/>
              <a:t> </a:t>
            </a:r>
            <a:r>
              <a:rPr lang="en-US" sz="2100" dirty="0" err="1"/>
              <a:t>đầy</a:t>
            </a:r>
            <a:r>
              <a:rPr lang="en-US" sz="2100" dirty="0"/>
              <a:t> </a:t>
            </a:r>
            <a:r>
              <a:rPr lang="en-US" sz="2100" dirty="0" err="1"/>
              <a:t>đủ</a:t>
            </a:r>
            <a:r>
              <a:rPr lang="en-US" sz="2100" dirty="0"/>
              <a:t> </a:t>
            </a:r>
            <a:r>
              <a:rPr lang="en-US" sz="2100" dirty="0" err="1"/>
              <a:t>các</a:t>
            </a:r>
            <a:r>
              <a:rPr lang="en-US" sz="2100" dirty="0"/>
              <a:t> </a:t>
            </a:r>
            <a:r>
              <a:rPr lang="en-US" sz="2100" dirty="0" err="1"/>
              <a:t>chỉ</a:t>
            </a:r>
            <a:r>
              <a:rPr lang="en-US" sz="2100" dirty="0"/>
              <a:t> </a:t>
            </a:r>
            <a:r>
              <a:rPr lang="en-US" sz="2100" dirty="0" err="1"/>
              <a:t>tiêu</a:t>
            </a:r>
            <a:r>
              <a:rPr lang="en-US" sz="2100" dirty="0"/>
              <a:t> </a:t>
            </a:r>
            <a:r>
              <a:rPr lang="en-US" sz="2100" dirty="0" err="1"/>
              <a:t>đề</a:t>
            </a:r>
            <a:r>
              <a:rPr lang="en-US" sz="2100" dirty="0"/>
              <a:t> </a:t>
            </a:r>
            <a:r>
              <a:rPr lang="en-US" sz="2100" dirty="0" err="1"/>
              <a:t>ra</a:t>
            </a:r>
            <a:r>
              <a:rPr lang="en-US" sz="2100" dirty="0"/>
              <a:t>;</a:t>
            </a:r>
          </a:p>
          <a:p>
            <a:pPr algn="just"/>
            <a:r>
              <a:rPr lang="en-US" sz="2100" dirty="0"/>
              <a:t>- </a:t>
            </a:r>
            <a:r>
              <a:rPr lang="en-US" sz="2100" dirty="0" err="1"/>
              <a:t>Hướng</a:t>
            </a:r>
            <a:r>
              <a:rPr lang="en-US" sz="2100" dirty="0"/>
              <a:t> </a:t>
            </a:r>
            <a:r>
              <a:rPr lang="en-US" sz="2100" dirty="0" err="1"/>
              <a:t>dẫn</a:t>
            </a:r>
            <a:r>
              <a:rPr lang="en-US" sz="2100" dirty="0"/>
              <a:t>, </a:t>
            </a:r>
            <a:r>
              <a:rPr lang="en-US" sz="2100" dirty="0" err="1"/>
              <a:t>đôn</a:t>
            </a:r>
            <a:r>
              <a:rPr lang="en-US" sz="2100" dirty="0"/>
              <a:t> </a:t>
            </a:r>
            <a:r>
              <a:rPr lang="en-US" sz="2100" dirty="0" err="1"/>
              <a:t>đốc</a:t>
            </a:r>
            <a:r>
              <a:rPr lang="en-US" sz="2100" dirty="0"/>
              <a:t>, </a:t>
            </a:r>
            <a:r>
              <a:rPr lang="en-US" sz="2100" dirty="0" err="1"/>
              <a:t>kiểm</a:t>
            </a:r>
            <a:r>
              <a:rPr lang="en-US" sz="2100" dirty="0"/>
              <a:t> </a:t>
            </a:r>
            <a:r>
              <a:rPr lang="en-US" sz="2100" dirty="0" err="1"/>
              <a:t>tra</a:t>
            </a:r>
            <a:r>
              <a:rPr lang="en-US" sz="2100" dirty="0"/>
              <a:t> </a:t>
            </a:r>
            <a:r>
              <a:rPr lang="en-US" sz="2100" dirty="0" err="1"/>
              <a:t>việc</a:t>
            </a:r>
            <a:r>
              <a:rPr lang="en-US" sz="2100" dirty="0"/>
              <a:t> </a:t>
            </a:r>
            <a:r>
              <a:rPr lang="en-US" sz="2100" dirty="0" err="1"/>
              <a:t>thực</a:t>
            </a:r>
            <a:r>
              <a:rPr lang="en-US" sz="2100" dirty="0"/>
              <a:t> </a:t>
            </a:r>
            <a:r>
              <a:rPr lang="en-US" sz="2100" dirty="0" err="1"/>
              <a:t>hiện</a:t>
            </a:r>
            <a:r>
              <a:rPr lang="en-US" sz="2100" dirty="0"/>
              <a:t> </a:t>
            </a:r>
            <a:r>
              <a:rPr lang="en-US" sz="2100" dirty="0" err="1" smtClean="0"/>
              <a:t>tốt</a:t>
            </a:r>
            <a:r>
              <a:rPr lang="en-US" sz="2100" dirty="0" smtClean="0"/>
              <a:t> </a:t>
            </a:r>
            <a:r>
              <a:rPr lang="en-US" sz="2100" dirty="0" err="1" smtClean="0"/>
              <a:t>Nghị</a:t>
            </a:r>
            <a:r>
              <a:rPr lang="en-US" sz="2100" dirty="0" smtClean="0"/>
              <a:t> </a:t>
            </a:r>
            <a:r>
              <a:rPr lang="en-US" sz="2100" dirty="0" err="1"/>
              <a:t>quyết</a:t>
            </a:r>
            <a:r>
              <a:rPr lang="en-US" sz="2100" dirty="0"/>
              <a:t> </a:t>
            </a:r>
            <a:r>
              <a:rPr lang="en-US" sz="2100" dirty="0" err="1"/>
              <a:t>hội</a:t>
            </a:r>
            <a:r>
              <a:rPr lang="en-US" sz="2100" dirty="0"/>
              <a:t> </a:t>
            </a:r>
            <a:r>
              <a:rPr lang="en-US" sz="2100" dirty="0" err="1"/>
              <a:t>nghị</a:t>
            </a:r>
            <a:r>
              <a:rPr lang="en-US" sz="2100" dirty="0" smtClean="0"/>
              <a:t>;</a:t>
            </a:r>
            <a:endParaRPr lang="en-US" sz="2100" dirty="0"/>
          </a:p>
          <a:p>
            <a:pPr algn="just"/>
            <a:r>
              <a:rPr lang="en-US" sz="2100" dirty="0"/>
              <a:t>- </a:t>
            </a:r>
            <a:r>
              <a:rPr lang="en-US" sz="2100" dirty="0" err="1"/>
              <a:t>Chỉ</a:t>
            </a:r>
            <a:r>
              <a:rPr lang="en-US" sz="2100" dirty="0"/>
              <a:t> </a:t>
            </a:r>
            <a:r>
              <a:rPr lang="en-US" sz="2100" dirty="0" err="1"/>
              <a:t>đạo</a:t>
            </a:r>
            <a:r>
              <a:rPr lang="en-US" sz="2100" dirty="0"/>
              <a:t> Ban TTND </a:t>
            </a:r>
            <a:r>
              <a:rPr lang="en-US" sz="2100" dirty="0" err="1" smtClean="0"/>
              <a:t>thực</a:t>
            </a:r>
            <a:r>
              <a:rPr lang="en-US" sz="2100" dirty="0" smtClean="0"/>
              <a:t> </a:t>
            </a:r>
            <a:r>
              <a:rPr lang="en-US" sz="2100" dirty="0" err="1"/>
              <a:t>hiện</a:t>
            </a:r>
            <a:r>
              <a:rPr lang="en-US" sz="2100" dirty="0"/>
              <a:t> </a:t>
            </a:r>
            <a:r>
              <a:rPr lang="en-US" sz="2100" dirty="0" err="1"/>
              <a:t>quyền</a:t>
            </a:r>
            <a:r>
              <a:rPr lang="en-US" sz="2100" dirty="0"/>
              <a:t> </a:t>
            </a:r>
            <a:r>
              <a:rPr lang="en-US" sz="2100" dirty="0" err="1"/>
              <a:t>giám</a:t>
            </a:r>
            <a:r>
              <a:rPr lang="en-US" sz="2100" dirty="0"/>
              <a:t> </a:t>
            </a:r>
            <a:r>
              <a:rPr lang="en-US" sz="2100" dirty="0" err="1"/>
              <a:t>sát</a:t>
            </a:r>
            <a:r>
              <a:rPr lang="en-US" sz="2100" dirty="0"/>
              <a:t>, </a:t>
            </a:r>
            <a:r>
              <a:rPr lang="en-US" sz="2100" dirty="0" err="1"/>
              <a:t>kiểm</a:t>
            </a:r>
            <a:r>
              <a:rPr lang="en-US" sz="2100" dirty="0"/>
              <a:t> </a:t>
            </a:r>
            <a:r>
              <a:rPr lang="en-US" sz="2100" dirty="0" err="1"/>
              <a:t>tra</a:t>
            </a:r>
            <a:r>
              <a:rPr lang="en-US" sz="2100" dirty="0"/>
              <a:t> </a:t>
            </a:r>
            <a:r>
              <a:rPr lang="en-US" sz="2100" dirty="0" err="1"/>
              <a:t>theo</a:t>
            </a:r>
            <a:r>
              <a:rPr lang="en-US" sz="2100" dirty="0"/>
              <a:t> </a:t>
            </a:r>
            <a:r>
              <a:rPr lang="en-US" sz="2100" dirty="0" err="1"/>
              <a:t>quy</a:t>
            </a:r>
            <a:r>
              <a:rPr lang="en-US" sz="2100" dirty="0"/>
              <a:t> </a:t>
            </a:r>
            <a:r>
              <a:rPr lang="en-US" sz="2100" dirty="0" err="1"/>
              <a:t>định</a:t>
            </a:r>
            <a:r>
              <a:rPr lang="en-US" sz="2100" dirty="0"/>
              <a:t> </a:t>
            </a:r>
            <a:r>
              <a:rPr lang="en-US" sz="2100" dirty="0" err="1"/>
              <a:t>của</a:t>
            </a:r>
            <a:r>
              <a:rPr lang="en-US" sz="2100" dirty="0"/>
              <a:t> </a:t>
            </a:r>
            <a:r>
              <a:rPr lang="en-US" sz="2100" dirty="0" err="1"/>
              <a:t>pháp</a:t>
            </a:r>
            <a:r>
              <a:rPr lang="en-US" sz="2100" dirty="0"/>
              <a:t> </a:t>
            </a:r>
            <a:r>
              <a:rPr lang="en-US" sz="2100" dirty="0" err="1"/>
              <a:t>luật</a:t>
            </a:r>
            <a:r>
              <a:rPr lang="en-US" sz="2100" dirty="0"/>
              <a:t> </a:t>
            </a:r>
            <a:r>
              <a:rPr lang="en-US" sz="2100" dirty="0" smtClean="0"/>
              <a:t>(</a:t>
            </a:r>
            <a:r>
              <a:rPr lang="en-US" sz="2100" dirty="0" err="1" smtClean="0"/>
              <a:t>về</a:t>
            </a:r>
            <a:r>
              <a:rPr lang="en-US" sz="2100" dirty="0" smtClean="0"/>
              <a:t> </a:t>
            </a:r>
            <a:r>
              <a:rPr lang="en-US" sz="2100" dirty="0" err="1" smtClean="0"/>
              <a:t>Quy</a:t>
            </a:r>
            <a:r>
              <a:rPr lang="en-US" sz="2100" dirty="0" smtClean="0"/>
              <a:t> </a:t>
            </a:r>
            <a:r>
              <a:rPr lang="en-US" sz="2100" dirty="0" err="1"/>
              <a:t>chế</a:t>
            </a:r>
            <a:r>
              <a:rPr lang="en-US" sz="2100" dirty="0"/>
              <a:t> </a:t>
            </a:r>
            <a:r>
              <a:rPr lang="en-US" sz="2100" dirty="0" err="1"/>
              <a:t>dân</a:t>
            </a:r>
            <a:r>
              <a:rPr lang="en-US" sz="2100" dirty="0"/>
              <a:t> </a:t>
            </a:r>
            <a:r>
              <a:rPr lang="en-US" sz="2100" dirty="0" err="1"/>
              <a:t>chủ</a:t>
            </a:r>
            <a:r>
              <a:rPr lang="en-US" sz="2100" dirty="0"/>
              <a:t>, </a:t>
            </a:r>
            <a:r>
              <a:rPr lang="en-US" sz="2100" dirty="0" err="1" smtClean="0"/>
              <a:t>nội</a:t>
            </a:r>
            <a:r>
              <a:rPr lang="en-US" sz="2100" dirty="0" smtClean="0"/>
              <a:t> </a:t>
            </a:r>
            <a:r>
              <a:rPr lang="en-US" sz="2100" dirty="0"/>
              <a:t>dung 3 </a:t>
            </a:r>
            <a:r>
              <a:rPr lang="en-US" sz="2100" dirty="0" err="1"/>
              <a:t>công</a:t>
            </a:r>
            <a:r>
              <a:rPr lang="en-US" sz="2100" dirty="0"/>
              <a:t> </a:t>
            </a:r>
            <a:r>
              <a:rPr lang="en-US" sz="2100" dirty="0" err="1"/>
              <a:t>khai</a:t>
            </a:r>
            <a:r>
              <a:rPr lang="en-US" sz="2100" dirty="0"/>
              <a:t>, </a:t>
            </a:r>
            <a:r>
              <a:rPr lang="en-US" sz="2100" dirty="0" err="1" smtClean="0"/>
              <a:t>Quy</a:t>
            </a:r>
            <a:r>
              <a:rPr lang="en-US" sz="2100" dirty="0" smtClean="0"/>
              <a:t> </a:t>
            </a:r>
            <a:r>
              <a:rPr lang="en-US" sz="2100" dirty="0" err="1"/>
              <a:t>chế</a:t>
            </a:r>
            <a:r>
              <a:rPr lang="en-US" sz="2100" dirty="0"/>
              <a:t> chi </a:t>
            </a:r>
            <a:r>
              <a:rPr lang="en-US" sz="2100" dirty="0" err="1"/>
              <a:t>tiêu</a:t>
            </a:r>
            <a:r>
              <a:rPr lang="en-US" sz="2100" dirty="0"/>
              <a:t> </a:t>
            </a:r>
            <a:r>
              <a:rPr lang="en-US" sz="2100" dirty="0" err="1"/>
              <a:t>nội</a:t>
            </a:r>
            <a:r>
              <a:rPr lang="en-US" sz="2100" dirty="0"/>
              <a:t> </a:t>
            </a:r>
            <a:r>
              <a:rPr lang="en-US" sz="2100" dirty="0" err="1"/>
              <a:t>bộ</a:t>
            </a:r>
            <a:r>
              <a:rPr lang="en-US" sz="2100" dirty="0"/>
              <a:t> </a:t>
            </a:r>
            <a:r>
              <a:rPr lang="en-US" sz="2100" dirty="0" err="1"/>
              <a:t>và</a:t>
            </a:r>
            <a:r>
              <a:rPr lang="en-US" sz="2100" dirty="0"/>
              <a:t> </a:t>
            </a:r>
            <a:r>
              <a:rPr lang="en-US" sz="2100" dirty="0" err="1"/>
              <a:t>Nghị</a:t>
            </a:r>
            <a:r>
              <a:rPr lang="en-US" sz="2100" dirty="0"/>
              <a:t> </a:t>
            </a:r>
            <a:r>
              <a:rPr lang="en-US" sz="2100" dirty="0" err="1"/>
              <a:t>quyết</a:t>
            </a:r>
            <a:r>
              <a:rPr lang="en-US" sz="2100" dirty="0"/>
              <a:t> </a:t>
            </a:r>
            <a:r>
              <a:rPr lang="en-US" sz="2100" dirty="0" err="1"/>
              <a:t>Hội</a:t>
            </a:r>
            <a:r>
              <a:rPr lang="en-US" sz="2100" dirty="0"/>
              <a:t> </a:t>
            </a:r>
            <a:r>
              <a:rPr lang="en-US" sz="2100" dirty="0" err="1" smtClean="0"/>
              <a:t>nghị</a:t>
            </a:r>
            <a:r>
              <a:rPr lang="en-US" sz="2100" dirty="0" smtClean="0"/>
              <a:t>);</a:t>
            </a:r>
            <a:endParaRPr lang="en-US" sz="2100" dirty="0"/>
          </a:p>
          <a:p>
            <a:pPr algn="just"/>
            <a:r>
              <a:rPr lang="en-US" sz="2100" dirty="0"/>
              <a:t>- </a:t>
            </a:r>
            <a:r>
              <a:rPr lang="en-US" sz="2100" dirty="0" err="1"/>
              <a:t>Phối</a:t>
            </a:r>
            <a:r>
              <a:rPr lang="en-US" sz="2100" dirty="0"/>
              <a:t> </a:t>
            </a:r>
            <a:r>
              <a:rPr lang="en-US" sz="2100" dirty="0" err="1"/>
              <a:t>hợp</a:t>
            </a:r>
            <a:r>
              <a:rPr lang="en-US" sz="2100" dirty="0"/>
              <a:t> </a:t>
            </a:r>
            <a:r>
              <a:rPr lang="en-US" sz="2100" dirty="0" err="1"/>
              <a:t>cùng</a:t>
            </a:r>
            <a:r>
              <a:rPr lang="en-US" sz="2100" dirty="0"/>
              <a:t> </a:t>
            </a:r>
            <a:r>
              <a:rPr lang="en-US" sz="2100" dirty="0" err="1"/>
              <a:t>chính</a:t>
            </a:r>
            <a:r>
              <a:rPr lang="en-US" sz="2100" dirty="0"/>
              <a:t> </a:t>
            </a:r>
            <a:r>
              <a:rPr lang="en-US" sz="2100" dirty="0" err="1"/>
              <a:t>quyền</a:t>
            </a:r>
            <a:r>
              <a:rPr lang="en-US" sz="2100" dirty="0"/>
              <a:t> </a:t>
            </a:r>
            <a:r>
              <a:rPr lang="en-US" sz="2100" dirty="0" err="1"/>
              <a:t>chăm</a:t>
            </a:r>
            <a:r>
              <a:rPr lang="en-US" sz="2100" dirty="0"/>
              <a:t> lo </a:t>
            </a:r>
            <a:r>
              <a:rPr lang="en-US" sz="2100" dirty="0" err="1" smtClean="0"/>
              <a:t>đời</a:t>
            </a:r>
            <a:r>
              <a:rPr lang="en-US" sz="2100" dirty="0" smtClean="0"/>
              <a:t> </a:t>
            </a:r>
            <a:r>
              <a:rPr lang="en-US" sz="2100" dirty="0" err="1"/>
              <a:t>sống</a:t>
            </a:r>
            <a:r>
              <a:rPr lang="en-US" sz="2100" dirty="0"/>
              <a:t> </a:t>
            </a:r>
            <a:r>
              <a:rPr lang="en-US" sz="2100" dirty="0" err="1"/>
              <a:t>cho</a:t>
            </a:r>
            <a:r>
              <a:rPr lang="en-US" sz="2100" dirty="0"/>
              <a:t> </a:t>
            </a:r>
            <a:r>
              <a:rPr lang="en-US" sz="2100" dirty="0" err="1"/>
              <a:t>đội</a:t>
            </a:r>
            <a:r>
              <a:rPr lang="en-US" sz="2100" dirty="0"/>
              <a:t> </a:t>
            </a:r>
            <a:r>
              <a:rPr lang="en-US" sz="2100" dirty="0" err="1"/>
              <a:t>ngũ</a:t>
            </a:r>
            <a:r>
              <a:rPr lang="en-US" sz="2100" dirty="0"/>
              <a:t> CB-GV-NV;</a:t>
            </a:r>
          </a:p>
          <a:p>
            <a:pPr algn="just"/>
            <a:r>
              <a:rPr lang="en-US" sz="2100" dirty="0"/>
              <a:t>- </a:t>
            </a:r>
            <a:r>
              <a:rPr lang="en-US" sz="2100" dirty="0" err="1"/>
              <a:t>Cùng</a:t>
            </a:r>
            <a:r>
              <a:rPr lang="en-US" sz="2100" dirty="0"/>
              <a:t> </a:t>
            </a:r>
            <a:r>
              <a:rPr lang="en-US" sz="2100" dirty="0" err="1"/>
              <a:t>với</a:t>
            </a:r>
            <a:r>
              <a:rPr lang="en-US" sz="2100" dirty="0"/>
              <a:t> </a:t>
            </a:r>
            <a:r>
              <a:rPr lang="en-US" sz="2100" dirty="0" err="1"/>
              <a:t>Thủ</a:t>
            </a:r>
            <a:r>
              <a:rPr lang="en-US" sz="2100" dirty="0"/>
              <a:t> </a:t>
            </a:r>
            <a:r>
              <a:rPr lang="en-US" sz="2100" dirty="0" err="1"/>
              <a:t>trưởng</a:t>
            </a:r>
            <a:r>
              <a:rPr lang="en-US" sz="2100" dirty="0"/>
              <a:t> </a:t>
            </a:r>
            <a:r>
              <a:rPr lang="en-US" sz="2100" dirty="0" err="1"/>
              <a:t>đơn</a:t>
            </a:r>
            <a:r>
              <a:rPr lang="en-US" sz="2100" dirty="0"/>
              <a:t> </a:t>
            </a:r>
            <a:r>
              <a:rPr lang="en-US" sz="2100" dirty="0" err="1"/>
              <a:t>vị</a:t>
            </a:r>
            <a:r>
              <a:rPr lang="en-US" sz="2100" dirty="0"/>
              <a:t>, </a:t>
            </a:r>
            <a:r>
              <a:rPr lang="en-US" sz="2100" dirty="0" err="1"/>
              <a:t>định</a:t>
            </a:r>
            <a:r>
              <a:rPr lang="en-US" sz="2100" dirty="0"/>
              <a:t> </a:t>
            </a:r>
            <a:r>
              <a:rPr lang="en-US" sz="2100" dirty="0" err="1"/>
              <a:t>kỳ</a:t>
            </a:r>
            <a:r>
              <a:rPr lang="en-US" sz="2100" dirty="0"/>
              <a:t> 6 </a:t>
            </a:r>
            <a:r>
              <a:rPr lang="en-US" sz="2100" dirty="0" err="1"/>
              <a:t>tháng</a:t>
            </a:r>
            <a:r>
              <a:rPr lang="en-US" sz="2100" dirty="0"/>
              <a:t> (</a:t>
            </a:r>
            <a:r>
              <a:rPr lang="en-US" sz="2100" dirty="0" err="1"/>
              <a:t>hoặc</a:t>
            </a:r>
            <a:r>
              <a:rPr lang="en-US" sz="2100" dirty="0"/>
              <a:t> </a:t>
            </a:r>
            <a:r>
              <a:rPr lang="en-US" sz="2100" dirty="0" err="1"/>
              <a:t>mỗi</a:t>
            </a:r>
            <a:r>
              <a:rPr lang="en-US" sz="2100" dirty="0"/>
              <a:t> </a:t>
            </a:r>
            <a:r>
              <a:rPr lang="en-US" sz="2100" dirty="0" err="1"/>
              <a:t>học</a:t>
            </a:r>
            <a:r>
              <a:rPr lang="en-US" sz="2100" dirty="0"/>
              <a:t> </a:t>
            </a:r>
            <a:r>
              <a:rPr lang="en-US" sz="2100" dirty="0" err="1"/>
              <a:t>kỳ</a:t>
            </a:r>
            <a:r>
              <a:rPr lang="en-US" sz="2100" dirty="0"/>
              <a:t>) </a:t>
            </a:r>
            <a:r>
              <a:rPr lang="en-US" sz="2100" dirty="0" err="1"/>
              <a:t>một</a:t>
            </a:r>
            <a:r>
              <a:rPr lang="en-US" sz="2100" dirty="0"/>
              <a:t> </a:t>
            </a:r>
            <a:r>
              <a:rPr lang="en-US" sz="2100" dirty="0" err="1"/>
              <a:t>lần</a:t>
            </a:r>
            <a:r>
              <a:rPr lang="en-US" sz="2100" dirty="0"/>
              <a:t> </a:t>
            </a:r>
            <a:r>
              <a:rPr lang="en-US" sz="2100" dirty="0" err="1"/>
              <a:t>tổ</a:t>
            </a:r>
            <a:r>
              <a:rPr lang="en-US" sz="2100" dirty="0"/>
              <a:t> </a:t>
            </a:r>
            <a:r>
              <a:rPr lang="en-US" sz="2100" dirty="0" err="1"/>
              <a:t>chức</a:t>
            </a:r>
            <a:r>
              <a:rPr lang="en-US" sz="2100" dirty="0"/>
              <a:t> </a:t>
            </a:r>
            <a:r>
              <a:rPr lang="en-US" sz="2100" dirty="0" err="1"/>
              <a:t>kiểm</a:t>
            </a:r>
            <a:r>
              <a:rPr lang="en-US" sz="2100" dirty="0"/>
              <a:t> </a:t>
            </a:r>
            <a:r>
              <a:rPr lang="en-US" sz="2100" dirty="0" err="1"/>
              <a:t>tra</a:t>
            </a:r>
            <a:r>
              <a:rPr lang="en-US" sz="2100" dirty="0"/>
              <a:t>, </a:t>
            </a:r>
            <a:r>
              <a:rPr lang="en-US" sz="2100" dirty="0" err="1"/>
              <a:t>đánh</a:t>
            </a:r>
            <a:r>
              <a:rPr lang="en-US" sz="2100" dirty="0"/>
              <a:t> </a:t>
            </a:r>
            <a:r>
              <a:rPr lang="en-US" sz="2100" dirty="0" err="1"/>
              <a:t>giá</a:t>
            </a:r>
            <a:r>
              <a:rPr lang="en-US" sz="2100" dirty="0"/>
              <a:t> </a:t>
            </a:r>
            <a:r>
              <a:rPr lang="en-US" sz="2100" dirty="0" err="1"/>
              <a:t>tình</a:t>
            </a:r>
            <a:r>
              <a:rPr lang="en-US" sz="2100" dirty="0"/>
              <a:t> </a:t>
            </a:r>
            <a:r>
              <a:rPr lang="en-US" sz="2100" dirty="0" err="1"/>
              <a:t>hình</a:t>
            </a:r>
            <a:r>
              <a:rPr lang="en-US" sz="2100" dirty="0"/>
              <a:t> </a:t>
            </a:r>
            <a:r>
              <a:rPr lang="en-US" sz="2100" dirty="0" err="1"/>
              <a:t>thực</a:t>
            </a:r>
            <a:r>
              <a:rPr lang="en-US" sz="2100" dirty="0"/>
              <a:t> </a:t>
            </a:r>
            <a:r>
              <a:rPr lang="en-US" sz="2100" dirty="0" err="1"/>
              <a:t>hiện</a:t>
            </a:r>
            <a:r>
              <a:rPr lang="en-US" sz="2100" dirty="0"/>
              <a:t> </a:t>
            </a:r>
            <a:r>
              <a:rPr lang="en-US" sz="2100" dirty="0" err="1"/>
              <a:t>Quy</a:t>
            </a:r>
            <a:r>
              <a:rPr lang="en-US" sz="2100" dirty="0"/>
              <a:t> </a:t>
            </a:r>
            <a:r>
              <a:rPr lang="en-US" sz="2100" dirty="0" err="1"/>
              <a:t>chế</a:t>
            </a:r>
            <a:r>
              <a:rPr lang="en-US" sz="2100" dirty="0"/>
              <a:t> </a:t>
            </a:r>
            <a:r>
              <a:rPr lang="en-US" sz="2100" dirty="0" err="1"/>
              <a:t>dân</a:t>
            </a:r>
            <a:r>
              <a:rPr lang="en-US" sz="2100" dirty="0"/>
              <a:t> </a:t>
            </a:r>
            <a:r>
              <a:rPr lang="en-US" sz="2100" dirty="0" err="1"/>
              <a:t>chủ</a:t>
            </a:r>
            <a:r>
              <a:rPr lang="en-US" sz="2100" dirty="0"/>
              <a:t> </a:t>
            </a:r>
            <a:r>
              <a:rPr lang="en-US" sz="2100" dirty="0" err="1"/>
              <a:t>cơ</a:t>
            </a:r>
            <a:r>
              <a:rPr lang="en-US" sz="2100" dirty="0"/>
              <a:t> </a:t>
            </a:r>
            <a:r>
              <a:rPr lang="en-US" sz="2100" dirty="0" err="1"/>
              <a:t>sở</a:t>
            </a:r>
            <a:r>
              <a:rPr lang="en-US" sz="2100" dirty="0"/>
              <a:t>, </a:t>
            </a:r>
            <a:r>
              <a:rPr lang="en-US" sz="2100" dirty="0" err="1"/>
              <a:t>nội</a:t>
            </a:r>
            <a:r>
              <a:rPr lang="en-US" sz="2100" dirty="0"/>
              <a:t> dung </a:t>
            </a:r>
            <a:r>
              <a:rPr lang="en-US" sz="2100" dirty="0" err="1"/>
              <a:t>thực</a:t>
            </a:r>
            <a:r>
              <a:rPr lang="en-US" sz="2100" dirty="0"/>
              <a:t> </a:t>
            </a:r>
            <a:r>
              <a:rPr lang="en-US" sz="2100" dirty="0" err="1"/>
              <a:t>hiện</a:t>
            </a:r>
            <a:r>
              <a:rPr lang="en-US" sz="2100" dirty="0"/>
              <a:t> </a:t>
            </a:r>
            <a:r>
              <a:rPr lang="en-US" sz="2100" dirty="0" err="1"/>
              <a:t>công</a:t>
            </a:r>
            <a:r>
              <a:rPr lang="en-US" sz="2100" dirty="0"/>
              <a:t> </a:t>
            </a:r>
            <a:r>
              <a:rPr lang="en-US" sz="2100" dirty="0" err="1"/>
              <a:t>khai</a:t>
            </a:r>
            <a:r>
              <a:rPr lang="en-US" sz="2100" dirty="0"/>
              <a:t>, </a:t>
            </a:r>
            <a:r>
              <a:rPr lang="en-US" sz="2100" dirty="0" err="1"/>
              <a:t>Quy</a:t>
            </a:r>
            <a:r>
              <a:rPr lang="en-US" sz="2100" dirty="0"/>
              <a:t> </a:t>
            </a:r>
            <a:r>
              <a:rPr lang="en-US" sz="2100" dirty="0" err="1"/>
              <a:t>chế</a:t>
            </a:r>
            <a:r>
              <a:rPr lang="en-US" sz="2100" dirty="0"/>
              <a:t> chi </a:t>
            </a:r>
            <a:r>
              <a:rPr lang="en-US" sz="2100" dirty="0" err="1"/>
              <a:t>tiêu</a:t>
            </a:r>
            <a:r>
              <a:rPr lang="en-US" sz="2100" dirty="0"/>
              <a:t> </a:t>
            </a:r>
            <a:r>
              <a:rPr lang="en-US" sz="2100" dirty="0" err="1"/>
              <a:t>nội</a:t>
            </a:r>
            <a:r>
              <a:rPr lang="en-US" sz="2100" dirty="0"/>
              <a:t> </a:t>
            </a:r>
            <a:r>
              <a:rPr lang="en-US" sz="2100" dirty="0" err="1"/>
              <a:t>bộ</a:t>
            </a:r>
            <a:r>
              <a:rPr lang="en-US" sz="2100" dirty="0"/>
              <a:t>, </a:t>
            </a:r>
            <a:r>
              <a:rPr lang="en-US" sz="2100" dirty="0" err="1"/>
              <a:t>Nghị</a:t>
            </a:r>
            <a:r>
              <a:rPr lang="en-US" sz="2100" dirty="0"/>
              <a:t> </a:t>
            </a:r>
            <a:r>
              <a:rPr lang="en-US" sz="2100" dirty="0" err="1"/>
              <a:t>quyết</a:t>
            </a:r>
            <a:r>
              <a:rPr lang="en-US" sz="2100" dirty="0"/>
              <a:t> </a:t>
            </a:r>
            <a:r>
              <a:rPr lang="en-US" sz="2100" dirty="0" err="1"/>
              <a:t>Hội</a:t>
            </a:r>
            <a:r>
              <a:rPr lang="en-US" sz="2100" dirty="0"/>
              <a:t> </a:t>
            </a:r>
            <a:r>
              <a:rPr lang="en-US" sz="2100" dirty="0" err="1"/>
              <a:t>nghị</a:t>
            </a:r>
            <a:r>
              <a:rPr lang="en-US" sz="2100" dirty="0"/>
              <a:t> </a:t>
            </a:r>
            <a:r>
              <a:rPr lang="en-US" sz="2100" dirty="0" err="1"/>
              <a:t>và</a:t>
            </a:r>
            <a:r>
              <a:rPr lang="en-US" sz="2100" dirty="0"/>
              <a:t> </a:t>
            </a:r>
            <a:r>
              <a:rPr lang="en-US" sz="2100" dirty="0" err="1"/>
              <a:t>phong</a:t>
            </a:r>
            <a:r>
              <a:rPr lang="en-US" sz="2100" dirty="0"/>
              <a:t> </a:t>
            </a:r>
            <a:r>
              <a:rPr lang="en-US" sz="2100" dirty="0" err="1"/>
              <a:t>trào</a:t>
            </a:r>
            <a:r>
              <a:rPr lang="en-US" sz="2100" dirty="0"/>
              <a:t> </a:t>
            </a:r>
            <a:r>
              <a:rPr lang="en-US" sz="2100" dirty="0" err="1"/>
              <a:t>thi</a:t>
            </a:r>
            <a:r>
              <a:rPr lang="en-US" sz="2100" dirty="0"/>
              <a:t> </a:t>
            </a:r>
            <a:r>
              <a:rPr lang="en-US" sz="2100" dirty="0" err="1"/>
              <a:t>đua</a:t>
            </a:r>
            <a:r>
              <a:rPr lang="en-US" sz="2100" dirty="0"/>
              <a:t>, </a:t>
            </a:r>
            <a:r>
              <a:rPr lang="en-US" sz="2100" dirty="0" err="1"/>
              <a:t>thông</a:t>
            </a:r>
            <a:r>
              <a:rPr lang="en-US" sz="2100" dirty="0"/>
              <a:t> </a:t>
            </a:r>
            <a:r>
              <a:rPr lang="en-US" sz="2100" dirty="0" err="1"/>
              <a:t>báo</a:t>
            </a:r>
            <a:r>
              <a:rPr lang="en-US" sz="2100" dirty="0"/>
              <a:t> </a:t>
            </a:r>
            <a:r>
              <a:rPr lang="en-US" sz="2100" dirty="0" err="1"/>
              <a:t>cho</a:t>
            </a:r>
            <a:r>
              <a:rPr lang="en-US" sz="2100" dirty="0"/>
              <a:t> </a:t>
            </a:r>
            <a:r>
              <a:rPr lang="en-US" sz="2100" dirty="0" err="1"/>
              <a:t>toàn</a:t>
            </a:r>
            <a:r>
              <a:rPr lang="en-US" sz="2100" dirty="0"/>
              <a:t> </a:t>
            </a:r>
            <a:r>
              <a:rPr lang="en-US" sz="2100" dirty="0" err="1"/>
              <a:t>thể</a:t>
            </a:r>
            <a:r>
              <a:rPr lang="en-US" sz="2100" dirty="0"/>
              <a:t> CB-GV-NV </a:t>
            </a:r>
            <a:r>
              <a:rPr lang="en-US" sz="2100" dirty="0" err="1"/>
              <a:t>của</a:t>
            </a:r>
            <a:r>
              <a:rPr lang="en-US" sz="2100" dirty="0"/>
              <a:t> </a:t>
            </a:r>
            <a:r>
              <a:rPr lang="en-US" sz="2100" dirty="0" err="1"/>
              <a:t>đơn</a:t>
            </a:r>
            <a:r>
              <a:rPr lang="en-US" sz="2100" dirty="0"/>
              <a:t> </a:t>
            </a:r>
            <a:r>
              <a:rPr lang="en-US" sz="2100" dirty="0" err="1"/>
              <a:t>vị</a:t>
            </a:r>
            <a:r>
              <a:rPr lang="en-US" sz="2100" dirty="0"/>
              <a:t> </a:t>
            </a:r>
            <a:r>
              <a:rPr lang="en-US" sz="2100" dirty="0" err="1"/>
              <a:t>được</a:t>
            </a:r>
            <a:r>
              <a:rPr lang="en-US" sz="2100" dirty="0"/>
              <a:t> </a:t>
            </a:r>
            <a:r>
              <a:rPr lang="en-US" sz="2100" dirty="0" err="1"/>
              <a:t>biết</a:t>
            </a:r>
            <a:r>
              <a:rPr lang="en-US" sz="2100" dirty="0"/>
              <a:t>; </a:t>
            </a:r>
            <a:r>
              <a:rPr lang="en-US" sz="2100" dirty="0" err="1"/>
              <a:t>phối</a:t>
            </a:r>
            <a:r>
              <a:rPr lang="en-US" sz="2100" dirty="0"/>
              <a:t> </a:t>
            </a:r>
            <a:r>
              <a:rPr lang="en-US" sz="2100" dirty="0" err="1"/>
              <a:t>hợp</a:t>
            </a:r>
            <a:r>
              <a:rPr lang="en-US" sz="2100" dirty="0"/>
              <a:t> </a:t>
            </a:r>
            <a:r>
              <a:rPr lang="en-US" sz="2100" dirty="0" err="1"/>
              <a:t>tổ</a:t>
            </a:r>
            <a:r>
              <a:rPr lang="en-US" sz="2100" dirty="0"/>
              <a:t> </a:t>
            </a:r>
            <a:r>
              <a:rPr lang="en-US" sz="2100" dirty="0" err="1"/>
              <a:t>chức</a:t>
            </a:r>
            <a:r>
              <a:rPr lang="en-US" sz="2100" dirty="0"/>
              <a:t> </a:t>
            </a:r>
            <a:r>
              <a:rPr lang="en-US" sz="2100" dirty="0" err="1"/>
              <a:t>đối</a:t>
            </a:r>
            <a:r>
              <a:rPr lang="en-US" sz="2100" dirty="0"/>
              <a:t> </a:t>
            </a:r>
            <a:r>
              <a:rPr lang="en-US" sz="2100" dirty="0" err="1"/>
              <a:t>thoại</a:t>
            </a:r>
            <a:r>
              <a:rPr lang="en-US" sz="2100" dirty="0"/>
              <a:t> </a:t>
            </a:r>
            <a:r>
              <a:rPr lang="en-US" sz="2100" dirty="0" err="1"/>
              <a:t>giữa</a:t>
            </a:r>
            <a:r>
              <a:rPr lang="en-US" sz="2100" dirty="0"/>
              <a:t> </a:t>
            </a:r>
            <a:r>
              <a:rPr lang="en-US" sz="2100" dirty="0" err="1"/>
              <a:t>Thủ</a:t>
            </a:r>
            <a:r>
              <a:rPr lang="en-US" sz="2100" dirty="0"/>
              <a:t> </a:t>
            </a:r>
            <a:r>
              <a:rPr lang="en-US" sz="2100" dirty="0" err="1"/>
              <a:t>trưởng</a:t>
            </a:r>
            <a:r>
              <a:rPr lang="en-US" sz="2100" dirty="0"/>
              <a:t> </a:t>
            </a:r>
            <a:r>
              <a:rPr lang="en-US" sz="2100" dirty="0" err="1"/>
              <a:t>đơn</a:t>
            </a:r>
            <a:r>
              <a:rPr lang="en-US" sz="2100" dirty="0"/>
              <a:t> </a:t>
            </a:r>
            <a:r>
              <a:rPr lang="en-US" sz="2100" dirty="0" err="1"/>
              <a:t>vị</a:t>
            </a:r>
            <a:r>
              <a:rPr lang="en-US" sz="2100" dirty="0"/>
              <a:t> </a:t>
            </a:r>
            <a:r>
              <a:rPr lang="en-US" sz="2100" dirty="0" err="1"/>
              <a:t>và</a:t>
            </a:r>
            <a:r>
              <a:rPr lang="en-US" sz="2100" dirty="0"/>
              <a:t> </a:t>
            </a:r>
            <a:r>
              <a:rPr lang="en-US" sz="2100" dirty="0" smtClean="0"/>
              <a:t>CB-GV-NV</a:t>
            </a:r>
            <a:r>
              <a:rPr lang="en-US" sz="2000" dirty="0" smtClean="0"/>
              <a:t>.</a:t>
            </a:r>
            <a:endParaRPr lang="en-US" sz="2000" dirty="0" smtClean="0"/>
          </a:p>
        </p:txBody>
      </p:sp>
    </p:spTree>
    <p:extLst>
      <p:ext uri="{BB962C8B-B14F-4D97-AF65-F5344CB8AC3E}">
        <p14:creationId xmlns:p14="http://schemas.microsoft.com/office/powerpoint/2010/main" val="1695338287"/>
      </p:ext>
    </p:extLst>
  </p:cSld>
  <p:clrMapOvr>
    <a:masterClrMapping/>
  </p:clrMapOvr>
  <p:transition spd="slow" advClick="0">
    <p:cov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lvl="0"/>
            <a:r>
              <a:rPr lang="en-US"/>
              <a:t>Trách nhiệm của Người lao động</a:t>
            </a:r>
          </a:p>
        </p:txBody>
      </p:sp>
      <p:sp>
        <p:nvSpPr>
          <p:cNvPr id="5" name="Text Placeholder 4"/>
          <p:cNvSpPr>
            <a:spLocks noGrp="1"/>
          </p:cNvSpPr>
          <p:nvPr>
            <p:ph type="body" sz="quarter" idx="14"/>
          </p:nvPr>
        </p:nvSpPr>
        <p:spPr>
          <a:xfrm>
            <a:off x="152400" y="152400"/>
            <a:ext cx="8001000" cy="492125"/>
          </a:xfrm>
        </p:spPr>
        <p:txBody>
          <a:bodyPr/>
          <a:lstStyle/>
          <a:p>
            <a:pPr algn="l"/>
            <a:r>
              <a:rPr lang="en-US" sz="2000">
                <a:effectLst/>
              </a:rPr>
              <a:t>V. TRÁCH NHIỆM CỦA HIỆU TRƯỞNG, CÔNG ĐOÀN VÀ CÁN BỘ, CÔNG CHỨC, VIÊN CHỨC, NGƯỜI LAO ĐỘNG</a:t>
            </a:r>
          </a:p>
        </p:txBody>
      </p:sp>
      <p:sp>
        <p:nvSpPr>
          <p:cNvPr id="4" name="Rectangle 3"/>
          <p:cNvSpPr/>
          <p:nvPr/>
        </p:nvSpPr>
        <p:spPr>
          <a:xfrm>
            <a:off x="457200" y="1600200"/>
            <a:ext cx="8229600" cy="4524315"/>
          </a:xfrm>
          <a:prstGeom prst="rect">
            <a:avLst/>
          </a:prstGeom>
        </p:spPr>
        <p:txBody>
          <a:bodyPr wrap="square">
            <a:spAutoFit/>
          </a:bodyPr>
          <a:lstStyle/>
          <a:p>
            <a:pPr algn="just"/>
            <a:r>
              <a:rPr lang="en-US" sz="2000" dirty="0"/>
              <a:t>- </a:t>
            </a:r>
            <a:r>
              <a:rPr lang="en-US" sz="2000" dirty="0" smtClean="0"/>
              <a:t> </a:t>
            </a:r>
            <a:r>
              <a:rPr lang="en-US" sz="2400" dirty="0" err="1" smtClean="0"/>
              <a:t>Đoàn</a:t>
            </a:r>
            <a:r>
              <a:rPr lang="en-US" sz="2400" dirty="0" smtClean="0"/>
              <a:t> </a:t>
            </a:r>
            <a:r>
              <a:rPr lang="en-US" sz="2400" dirty="0" err="1"/>
              <a:t>kết</a:t>
            </a:r>
            <a:r>
              <a:rPr lang="en-US" sz="2400" dirty="0"/>
              <a:t>, </a:t>
            </a:r>
            <a:r>
              <a:rPr lang="en-US" sz="2400" dirty="0" err="1"/>
              <a:t>phấn</a:t>
            </a:r>
            <a:r>
              <a:rPr lang="en-US" sz="2400" dirty="0"/>
              <a:t> </a:t>
            </a:r>
            <a:r>
              <a:rPr lang="en-US" sz="2400" dirty="0" err="1"/>
              <a:t>đấu</a:t>
            </a:r>
            <a:r>
              <a:rPr lang="en-US" sz="2400" dirty="0"/>
              <a:t> </a:t>
            </a:r>
            <a:r>
              <a:rPr lang="en-US" sz="2400" dirty="0" err="1"/>
              <a:t>hoàn</a:t>
            </a:r>
            <a:r>
              <a:rPr lang="en-US" sz="2400" dirty="0"/>
              <a:t> </a:t>
            </a:r>
            <a:r>
              <a:rPr lang="en-US" sz="2400" dirty="0" err="1"/>
              <a:t>thành</a:t>
            </a:r>
            <a:r>
              <a:rPr lang="en-US" sz="2400" dirty="0"/>
              <a:t> </a:t>
            </a:r>
            <a:r>
              <a:rPr lang="en-US" sz="2400" dirty="0" err="1" smtClean="0"/>
              <a:t>nhiệm</a:t>
            </a:r>
            <a:r>
              <a:rPr lang="en-US" sz="2400" dirty="0" smtClean="0"/>
              <a:t> </a:t>
            </a:r>
            <a:r>
              <a:rPr lang="en-US" sz="2400" dirty="0" err="1"/>
              <a:t>vụ</a:t>
            </a:r>
            <a:r>
              <a:rPr lang="en-US" sz="2400" dirty="0"/>
              <a:t> </a:t>
            </a:r>
            <a:r>
              <a:rPr lang="en-US" sz="2400" dirty="0" err="1"/>
              <a:t>được</a:t>
            </a:r>
            <a:r>
              <a:rPr lang="en-US" sz="2400" dirty="0"/>
              <a:t> </a:t>
            </a:r>
            <a:r>
              <a:rPr lang="en-US" sz="2400" dirty="0" err="1"/>
              <a:t>phân</a:t>
            </a:r>
            <a:r>
              <a:rPr lang="en-US" sz="2400" dirty="0"/>
              <a:t> </a:t>
            </a:r>
            <a:r>
              <a:rPr lang="en-US" sz="2400" dirty="0" err="1" smtClean="0"/>
              <a:t>công</a:t>
            </a:r>
            <a:r>
              <a:rPr lang="en-US" sz="2400" dirty="0" smtClean="0"/>
              <a:t>;</a:t>
            </a:r>
            <a:endParaRPr lang="en-US" sz="2400" dirty="0"/>
          </a:p>
          <a:p>
            <a:pPr algn="just"/>
            <a:r>
              <a:rPr lang="en-US" sz="2400" dirty="0"/>
              <a:t>- </a:t>
            </a:r>
            <a:r>
              <a:rPr lang="en-US" sz="2400" dirty="0" err="1"/>
              <a:t>Nghiêm</a:t>
            </a:r>
            <a:r>
              <a:rPr lang="en-US" sz="2400" dirty="0"/>
              <a:t> </a:t>
            </a:r>
            <a:r>
              <a:rPr lang="en-US" sz="2400" dirty="0" err="1"/>
              <a:t>chỉnh</a:t>
            </a:r>
            <a:r>
              <a:rPr lang="en-US" sz="2400" dirty="0"/>
              <a:t> </a:t>
            </a:r>
            <a:r>
              <a:rPr lang="en-US" sz="2400" dirty="0" err="1"/>
              <a:t>chấp</a:t>
            </a:r>
            <a:r>
              <a:rPr lang="en-US" sz="2400" dirty="0"/>
              <a:t> </a:t>
            </a:r>
            <a:r>
              <a:rPr lang="en-US" sz="2400" dirty="0" err="1"/>
              <a:t>hành</a:t>
            </a:r>
            <a:r>
              <a:rPr lang="en-US" sz="2400" dirty="0"/>
              <a:t> </a:t>
            </a:r>
            <a:r>
              <a:rPr lang="en-US" sz="2400" dirty="0" err="1" smtClean="0"/>
              <a:t>chính</a:t>
            </a:r>
            <a:r>
              <a:rPr lang="en-US" sz="2400" dirty="0" smtClean="0"/>
              <a:t> </a:t>
            </a:r>
            <a:r>
              <a:rPr lang="en-US" sz="2400" dirty="0" err="1"/>
              <a:t>sách</a:t>
            </a:r>
            <a:r>
              <a:rPr lang="en-US" sz="2400" dirty="0"/>
              <a:t>, </a:t>
            </a:r>
            <a:r>
              <a:rPr lang="en-US" sz="2400" dirty="0" err="1"/>
              <a:t>pháp</a:t>
            </a:r>
            <a:r>
              <a:rPr lang="en-US" sz="2400" dirty="0"/>
              <a:t> </a:t>
            </a:r>
            <a:r>
              <a:rPr lang="en-US" sz="2400" dirty="0" err="1"/>
              <a:t>luật</a:t>
            </a:r>
            <a:r>
              <a:rPr lang="en-US" sz="2400" dirty="0"/>
              <a:t>, </a:t>
            </a:r>
            <a:r>
              <a:rPr lang="en-US" sz="2400" dirty="0" err="1"/>
              <a:t>quy</a:t>
            </a:r>
            <a:r>
              <a:rPr lang="en-US" sz="2400" dirty="0"/>
              <a:t> </a:t>
            </a:r>
            <a:r>
              <a:rPr lang="en-US" sz="2400" dirty="0" err="1"/>
              <a:t>định</a:t>
            </a:r>
            <a:r>
              <a:rPr lang="en-US" sz="2400" dirty="0"/>
              <a:t> </a:t>
            </a:r>
            <a:r>
              <a:rPr lang="en-US" sz="2400" dirty="0" err="1"/>
              <a:t>của</a:t>
            </a:r>
            <a:r>
              <a:rPr lang="en-US" sz="2400" dirty="0"/>
              <a:t> </a:t>
            </a:r>
            <a:r>
              <a:rPr lang="en-US" sz="2400" dirty="0" err="1"/>
              <a:t>Nhà</a:t>
            </a:r>
            <a:r>
              <a:rPr lang="en-US" sz="2400" dirty="0"/>
              <a:t> </a:t>
            </a:r>
            <a:r>
              <a:rPr lang="en-US" sz="2400" dirty="0" err="1"/>
              <a:t>nước</a:t>
            </a:r>
            <a:r>
              <a:rPr lang="en-US" sz="2400" dirty="0"/>
              <a:t> </a:t>
            </a:r>
            <a:r>
              <a:rPr lang="en-US" sz="2400" dirty="0" err="1"/>
              <a:t>và</a:t>
            </a:r>
            <a:r>
              <a:rPr lang="en-US" sz="2400" dirty="0"/>
              <a:t> </a:t>
            </a:r>
            <a:r>
              <a:rPr lang="en-US" sz="2400" dirty="0" err="1"/>
              <a:t>nội</a:t>
            </a:r>
            <a:r>
              <a:rPr lang="en-US" sz="2400" dirty="0"/>
              <a:t> </a:t>
            </a:r>
            <a:r>
              <a:rPr lang="en-US" sz="2400" dirty="0" err="1"/>
              <a:t>quy</a:t>
            </a:r>
            <a:r>
              <a:rPr lang="en-US" sz="2400" dirty="0"/>
              <a:t>, </a:t>
            </a:r>
            <a:r>
              <a:rPr lang="en-US" sz="2400" dirty="0" err="1"/>
              <a:t>quy</a:t>
            </a:r>
            <a:r>
              <a:rPr lang="en-US" sz="2400" dirty="0"/>
              <a:t> </a:t>
            </a:r>
            <a:r>
              <a:rPr lang="en-US" sz="2400" dirty="0" err="1"/>
              <a:t>chế</a:t>
            </a:r>
            <a:r>
              <a:rPr lang="en-US" sz="2400" dirty="0"/>
              <a:t> </a:t>
            </a:r>
            <a:r>
              <a:rPr lang="en-US" sz="2400" dirty="0" err="1"/>
              <a:t>làm</a:t>
            </a:r>
            <a:r>
              <a:rPr lang="en-US" sz="2400" dirty="0"/>
              <a:t> </a:t>
            </a:r>
            <a:r>
              <a:rPr lang="en-US" sz="2400" dirty="0" err="1"/>
              <a:t>việc</a:t>
            </a:r>
            <a:r>
              <a:rPr lang="en-US" sz="2400" dirty="0"/>
              <a:t> </a:t>
            </a:r>
            <a:r>
              <a:rPr lang="en-US" sz="2400" dirty="0" err="1"/>
              <a:t>của</a:t>
            </a:r>
            <a:r>
              <a:rPr lang="en-US" sz="2400" dirty="0"/>
              <a:t> </a:t>
            </a:r>
            <a:r>
              <a:rPr lang="en-US" sz="2400" dirty="0" err="1"/>
              <a:t>cơ</a:t>
            </a:r>
            <a:r>
              <a:rPr lang="en-US" sz="2400" dirty="0"/>
              <a:t> </a:t>
            </a:r>
            <a:r>
              <a:rPr lang="en-US" sz="2400" dirty="0" err="1"/>
              <a:t>quan</a:t>
            </a:r>
            <a:r>
              <a:rPr lang="en-US" sz="2400" dirty="0"/>
              <a:t>, </a:t>
            </a:r>
            <a:r>
              <a:rPr lang="en-US" sz="2400" dirty="0" err="1"/>
              <a:t>đơn</a:t>
            </a:r>
            <a:r>
              <a:rPr lang="en-US" sz="2400" dirty="0"/>
              <a:t> </a:t>
            </a:r>
            <a:r>
              <a:rPr lang="en-US" sz="2400" dirty="0" err="1"/>
              <a:t>vị</a:t>
            </a:r>
            <a:r>
              <a:rPr lang="en-US" sz="2400" dirty="0"/>
              <a:t>; </a:t>
            </a:r>
            <a:r>
              <a:rPr lang="en-US" sz="2400" dirty="0" err="1"/>
              <a:t>thực</a:t>
            </a:r>
            <a:r>
              <a:rPr lang="en-US" sz="2400" dirty="0"/>
              <a:t> </a:t>
            </a:r>
            <a:r>
              <a:rPr lang="en-US" sz="2400" dirty="0" err="1"/>
              <a:t>hành</a:t>
            </a:r>
            <a:r>
              <a:rPr lang="en-US" sz="2400" dirty="0"/>
              <a:t> </a:t>
            </a:r>
            <a:r>
              <a:rPr lang="en-US" sz="2400" dirty="0" err="1"/>
              <a:t>tiết</a:t>
            </a:r>
            <a:r>
              <a:rPr lang="en-US" sz="2400" dirty="0"/>
              <a:t> </a:t>
            </a:r>
            <a:r>
              <a:rPr lang="en-US" sz="2400" dirty="0" err="1"/>
              <a:t>kiệm</a:t>
            </a:r>
            <a:r>
              <a:rPr lang="en-US" sz="2400" dirty="0"/>
              <a:t>, </a:t>
            </a:r>
            <a:r>
              <a:rPr lang="en-US" sz="2400" dirty="0" err="1"/>
              <a:t>chống</a:t>
            </a:r>
            <a:r>
              <a:rPr lang="en-US" sz="2400" dirty="0"/>
              <a:t> </a:t>
            </a:r>
            <a:r>
              <a:rPr lang="en-US" sz="2400" dirty="0" err="1"/>
              <a:t>lãng</a:t>
            </a:r>
            <a:r>
              <a:rPr lang="en-US" sz="2400" dirty="0"/>
              <a:t> </a:t>
            </a:r>
            <a:r>
              <a:rPr lang="en-US" sz="2400" dirty="0" err="1" smtClean="0"/>
              <a:t>phí</a:t>
            </a:r>
            <a:r>
              <a:rPr lang="en-US" sz="2400" dirty="0" smtClean="0"/>
              <a:t>;</a:t>
            </a:r>
            <a:endParaRPr lang="en-US" sz="2400" dirty="0"/>
          </a:p>
          <a:p>
            <a:pPr algn="just"/>
            <a:r>
              <a:rPr lang="en-US" sz="2400" dirty="0"/>
              <a:t>- </a:t>
            </a:r>
            <a:r>
              <a:rPr lang="en-US" sz="2400" dirty="0" err="1"/>
              <a:t>Thực</a:t>
            </a:r>
            <a:r>
              <a:rPr lang="en-US" sz="2400" dirty="0"/>
              <a:t> </a:t>
            </a:r>
            <a:r>
              <a:rPr lang="en-US" sz="2400" dirty="0" err="1"/>
              <a:t>hiện</a:t>
            </a:r>
            <a:r>
              <a:rPr lang="en-US" sz="2400" dirty="0"/>
              <a:t> </a:t>
            </a:r>
            <a:r>
              <a:rPr lang="en-US" sz="2400" dirty="0" err="1"/>
              <a:t>các</a:t>
            </a:r>
            <a:r>
              <a:rPr lang="en-US" sz="2400" dirty="0"/>
              <a:t> </a:t>
            </a:r>
            <a:r>
              <a:rPr lang="en-US" sz="2400" dirty="0" err="1"/>
              <a:t>quy</a:t>
            </a:r>
            <a:r>
              <a:rPr lang="en-US" sz="2400" dirty="0"/>
              <a:t> </a:t>
            </a:r>
            <a:r>
              <a:rPr lang="en-US" sz="2400" dirty="0" err="1"/>
              <a:t>định</a:t>
            </a:r>
            <a:r>
              <a:rPr lang="en-US" sz="2400" dirty="0"/>
              <a:t> </a:t>
            </a:r>
            <a:r>
              <a:rPr lang="en-US" sz="2400" dirty="0" err="1"/>
              <a:t>về</a:t>
            </a:r>
            <a:r>
              <a:rPr lang="en-US" sz="2400" dirty="0"/>
              <a:t> </a:t>
            </a:r>
            <a:r>
              <a:rPr lang="en-US" sz="2400" dirty="0" err="1"/>
              <a:t>nghĩa</a:t>
            </a:r>
            <a:r>
              <a:rPr lang="en-US" sz="2400" dirty="0"/>
              <a:t> </a:t>
            </a:r>
            <a:r>
              <a:rPr lang="en-US" sz="2400" dirty="0" err="1"/>
              <a:t>vụ</a:t>
            </a:r>
            <a:r>
              <a:rPr lang="en-US" sz="2400" dirty="0"/>
              <a:t>, </a:t>
            </a:r>
            <a:r>
              <a:rPr lang="en-US" sz="2400" dirty="0" err="1"/>
              <a:t>đạo</a:t>
            </a:r>
            <a:r>
              <a:rPr lang="en-US" sz="2400" dirty="0"/>
              <a:t> </a:t>
            </a:r>
            <a:r>
              <a:rPr lang="en-US" sz="2400" dirty="0" err="1"/>
              <a:t>đức</a:t>
            </a:r>
            <a:r>
              <a:rPr lang="en-US" sz="2400" dirty="0"/>
              <a:t>, </a:t>
            </a:r>
            <a:r>
              <a:rPr lang="en-US" sz="2400" dirty="0" err="1"/>
              <a:t>văn</a:t>
            </a:r>
            <a:r>
              <a:rPr lang="en-US" sz="2400" dirty="0"/>
              <a:t> </a:t>
            </a:r>
            <a:r>
              <a:rPr lang="en-US" sz="2400" dirty="0" err="1"/>
              <a:t>hóa</a:t>
            </a:r>
            <a:r>
              <a:rPr lang="en-US" sz="2400" dirty="0"/>
              <a:t> </a:t>
            </a:r>
            <a:r>
              <a:rPr lang="en-US" sz="2400" dirty="0" err="1"/>
              <a:t>giao</a:t>
            </a:r>
            <a:r>
              <a:rPr lang="en-US" sz="2400" dirty="0"/>
              <a:t> </a:t>
            </a:r>
            <a:r>
              <a:rPr lang="en-US" sz="2400" dirty="0" err="1"/>
              <a:t>tiếp</a:t>
            </a:r>
            <a:r>
              <a:rPr lang="en-US" sz="2400" dirty="0"/>
              <a:t>, </a:t>
            </a:r>
            <a:r>
              <a:rPr lang="en-US" sz="2400" dirty="0" err="1"/>
              <a:t>quy</a:t>
            </a:r>
            <a:r>
              <a:rPr lang="en-US" sz="2400" dirty="0"/>
              <a:t> </a:t>
            </a:r>
            <a:r>
              <a:rPr lang="en-US" sz="2400" dirty="0" err="1"/>
              <a:t>tắc</a:t>
            </a:r>
            <a:r>
              <a:rPr lang="en-US" sz="2400" dirty="0"/>
              <a:t> </a:t>
            </a:r>
            <a:r>
              <a:rPr lang="en-US" sz="2400" dirty="0" err="1"/>
              <a:t>ứng</a:t>
            </a:r>
            <a:r>
              <a:rPr lang="en-US" sz="2400" dirty="0"/>
              <a:t> </a:t>
            </a:r>
            <a:r>
              <a:rPr lang="en-US" sz="2400" dirty="0" err="1"/>
              <a:t>xử</a:t>
            </a:r>
            <a:r>
              <a:rPr lang="en-US" sz="2400" dirty="0"/>
              <a:t>, </a:t>
            </a:r>
            <a:r>
              <a:rPr lang="en-US" sz="2400" dirty="0" err="1"/>
              <a:t>nguyên</a:t>
            </a:r>
            <a:r>
              <a:rPr lang="en-US" sz="2400" dirty="0"/>
              <a:t> </a:t>
            </a:r>
            <a:r>
              <a:rPr lang="en-US" sz="2400" dirty="0" err="1"/>
              <a:t>tắc</a:t>
            </a:r>
            <a:r>
              <a:rPr lang="en-US" sz="2400" dirty="0"/>
              <a:t> </a:t>
            </a:r>
            <a:r>
              <a:rPr lang="en-US" sz="2400" dirty="0" err="1"/>
              <a:t>trong</a:t>
            </a:r>
            <a:r>
              <a:rPr lang="en-US" sz="2400" dirty="0"/>
              <a:t> </a:t>
            </a:r>
            <a:r>
              <a:rPr lang="en-US" sz="2400" dirty="0" err="1"/>
              <a:t>hoạt</a:t>
            </a:r>
            <a:r>
              <a:rPr lang="en-US" sz="2400" dirty="0"/>
              <a:t> </a:t>
            </a:r>
            <a:r>
              <a:rPr lang="en-US" sz="2400" dirty="0" err="1"/>
              <a:t>động</a:t>
            </a:r>
            <a:r>
              <a:rPr lang="en-US" sz="2400" dirty="0"/>
              <a:t> </a:t>
            </a:r>
            <a:r>
              <a:rPr lang="en-US" sz="2400" dirty="0" err="1"/>
              <a:t>nghề</a:t>
            </a:r>
            <a:r>
              <a:rPr lang="en-US" sz="2400" dirty="0"/>
              <a:t> </a:t>
            </a:r>
            <a:r>
              <a:rPr lang="en-US" sz="2400" dirty="0" err="1"/>
              <a:t>nghiệp</a:t>
            </a:r>
            <a:r>
              <a:rPr lang="en-US" sz="2400" dirty="0"/>
              <a:t> </a:t>
            </a:r>
            <a:r>
              <a:rPr lang="en-US" sz="2400" dirty="0" err="1"/>
              <a:t>và</a:t>
            </a:r>
            <a:r>
              <a:rPr lang="en-US" sz="2400" dirty="0"/>
              <a:t> </a:t>
            </a:r>
            <a:r>
              <a:rPr lang="en-US" sz="2400" dirty="0" err="1"/>
              <a:t>những</a:t>
            </a:r>
            <a:r>
              <a:rPr lang="en-US" sz="2400" dirty="0"/>
              <a:t> </a:t>
            </a:r>
            <a:r>
              <a:rPr lang="en-US" sz="2400" dirty="0" err="1"/>
              <a:t>việc</a:t>
            </a:r>
            <a:r>
              <a:rPr lang="en-US" sz="2400" dirty="0"/>
              <a:t> </a:t>
            </a:r>
            <a:r>
              <a:rPr lang="en-US" sz="2400" dirty="0" err="1"/>
              <a:t>không</a:t>
            </a:r>
            <a:r>
              <a:rPr lang="en-US" sz="2400" dirty="0"/>
              <a:t> </a:t>
            </a:r>
            <a:r>
              <a:rPr lang="en-US" sz="2400" dirty="0" err="1"/>
              <a:t>được</a:t>
            </a:r>
            <a:r>
              <a:rPr lang="en-US" sz="2400" dirty="0"/>
              <a:t> </a:t>
            </a:r>
            <a:r>
              <a:rPr lang="en-US" sz="2400" dirty="0" err="1"/>
              <a:t>làm</a:t>
            </a:r>
            <a:r>
              <a:rPr lang="en-US" sz="2400" dirty="0"/>
              <a:t> </a:t>
            </a:r>
            <a:r>
              <a:rPr lang="en-US" sz="2400" dirty="0" err="1"/>
              <a:t>theo</a:t>
            </a:r>
            <a:r>
              <a:rPr lang="en-US" sz="2400" dirty="0"/>
              <a:t> </a:t>
            </a:r>
            <a:r>
              <a:rPr lang="en-US" sz="2400" dirty="0" err="1"/>
              <a:t>quy</a:t>
            </a:r>
            <a:r>
              <a:rPr lang="en-US" sz="2400" dirty="0"/>
              <a:t> </a:t>
            </a:r>
            <a:r>
              <a:rPr lang="en-US" sz="2400" dirty="0" err="1"/>
              <a:t>định</a:t>
            </a:r>
            <a:r>
              <a:rPr lang="en-US" sz="2400" dirty="0"/>
              <a:t> </a:t>
            </a:r>
            <a:r>
              <a:rPr lang="en-US" sz="2400" dirty="0" err="1"/>
              <a:t>của</a:t>
            </a:r>
            <a:r>
              <a:rPr lang="en-US" sz="2400" dirty="0"/>
              <a:t> </a:t>
            </a:r>
            <a:r>
              <a:rPr lang="en-US" sz="2400" dirty="0" err="1"/>
              <a:t>pháp</a:t>
            </a:r>
            <a:r>
              <a:rPr lang="en-US" sz="2400" dirty="0"/>
              <a:t> </a:t>
            </a:r>
            <a:r>
              <a:rPr lang="en-US" sz="2400" dirty="0" err="1"/>
              <a:t>luật</a:t>
            </a:r>
            <a:r>
              <a:rPr lang="en-US" sz="2400" dirty="0"/>
              <a:t>;</a:t>
            </a:r>
          </a:p>
          <a:p>
            <a:pPr algn="just"/>
            <a:r>
              <a:rPr lang="en-US" sz="2400" dirty="0"/>
              <a:t>- </a:t>
            </a:r>
            <a:r>
              <a:rPr lang="en-US" sz="2400" dirty="0" err="1"/>
              <a:t>Có</a:t>
            </a:r>
            <a:r>
              <a:rPr lang="en-US" sz="2400" dirty="0"/>
              <a:t> </a:t>
            </a:r>
            <a:r>
              <a:rPr lang="en-US" sz="2400" dirty="0" err="1"/>
              <a:t>tinh</a:t>
            </a:r>
            <a:r>
              <a:rPr lang="en-US" sz="2400" dirty="0"/>
              <a:t> </a:t>
            </a:r>
            <a:r>
              <a:rPr lang="en-US" sz="2400" dirty="0" err="1"/>
              <a:t>thần</a:t>
            </a:r>
            <a:r>
              <a:rPr lang="en-US" sz="2400" dirty="0"/>
              <a:t> </a:t>
            </a:r>
            <a:r>
              <a:rPr lang="en-US" sz="2400" dirty="0" err="1"/>
              <a:t>trách</a:t>
            </a:r>
            <a:r>
              <a:rPr lang="en-US" sz="2400" dirty="0"/>
              <a:t> </a:t>
            </a:r>
            <a:r>
              <a:rPr lang="en-US" sz="2400" dirty="0" err="1"/>
              <a:t>nhiệm</a:t>
            </a:r>
            <a:r>
              <a:rPr lang="en-US" sz="2400" dirty="0"/>
              <a:t> </a:t>
            </a:r>
            <a:r>
              <a:rPr lang="en-US" sz="2400" dirty="0" err="1"/>
              <a:t>trong</a:t>
            </a:r>
            <a:r>
              <a:rPr lang="en-US" sz="2400" dirty="0"/>
              <a:t> </a:t>
            </a:r>
            <a:r>
              <a:rPr lang="en-US" sz="2400" dirty="0" err="1"/>
              <a:t>công</a:t>
            </a:r>
            <a:r>
              <a:rPr lang="en-US" sz="2400" dirty="0"/>
              <a:t> </a:t>
            </a:r>
            <a:r>
              <a:rPr lang="en-US" sz="2400" dirty="0" err="1"/>
              <a:t>tác</a:t>
            </a:r>
            <a:r>
              <a:rPr lang="en-US" sz="2400" dirty="0"/>
              <a:t>, </a:t>
            </a:r>
            <a:r>
              <a:rPr lang="en-US" sz="2400" dirty="0" err="1"/>
              <a:t>giữ</a:t>
            </a:r>
            <a:r>
              <a:rPr lang="en-US" sz="2400" dirty="0"/>
              <a:t> </a:t>
            </a:r>
            <a:r>
              <a:rPr lang="en-US" sz="2400" dirty="0" err="1"/>
              <a:t>vững</a:t>
            </a:r>
            <a:r>
              <a:rPr lang="en-US" sz="2400" dirty="0"/>
              <a:t> </a:t>
            </a:r>
            <a:r>
              <a:rPr lang="en-US" sz="2400" dirty="0" err="1"/>
              <a:t>kỷ</a:t>
            </a:r>
            <a:r>
              <a:rPr lang="en-US" sz="2400" dirty="0"/>
              <a:t> </a:t>
            </a:r>
            <a:r>
              <a:rPr lang="en-US" sz="2400" dirty="0" err="1"/>
              <a:t>cương</a:t>
            </a:r>
            <a:r>
              <a:rPr lang="en-US" sz="2400" dirty="0"/>
              <a:t> </a:t>
            </a:r>
            <a:r>
              <a:rPr lang="en-US" sz="2400" dirty="0" err="1"/>
              <a:t>nề</a:t>
            </a:r>
            <a:r>
              <a:rPr lang="en-US" sz="2400" dirty="0"/>
              <a:t> </a:t>
            </a:r>
            <a:r>
              <a:rPr lang="en-US" sz="2400" dirty="0" err="1" smtClean="0"/>
              <a:t>nếp</a:t>
            </a:r>
            <a:r>
              <a:rPr lang="en-US" sz="2400" dirty="0" smtClean="0"/>
              <a:t>. </a:t>
            </a:r>
            <a:r>
              <a:rPr lang="en-US" sz="2400" dirty="0" err="1"/>
              <a:t>Nâng</a:t>
            </a:r>
            <a:r>
              <a:rPr lang="en-US" sz="2400" dirty="0"/>
              <a:t> </a:t>
            </a:r>
            <a:r>
              <a:rPr lang="en-US" sz="2400" dirty="0" err="1"/>
              <a:t>cao</a:t>
            </a:r>
            <a:r>
              <a:rPr lang="en-US" sz="2400" dirty="0"/>
              <a:t> </a:t>
            </a:r>
            <a:r>
              <a:rPr lang="en-US" sz="2400" dirty="0" err="1"/>
              <a:t>tính</a:t>
            </a:r>
            <a:r>
              <a:rPr lang="en-US" sz="2400" dirty="0"/>
              <a:t> </a:t>
            </a:r>
            <a:r>
              <a:rPr lang="en-US" sz="2400" dirty="0" err="1"/>
              <a:t>chủ</a:t>
            </a:r>
            <a:r>
              <a:rPr lang="en-US" sz="2400" dirty="0"/>
              <a:t> </a:t>
            </a:r>
            <a:r>
              <a:rPr lang="en-US" sz="2400" dirty="0" err="1"/>
              <a:t>động</a:t>
            </a:r>
            <a:r>
              <a:rPr lang="en-US" sz="2400" dirty="0"/>
              <a:t>, </a:t>
            </a:r>
            <a:r>
              <a:rPr lang="en-US" sz="2400" dirty="0" err="1"/>
              <a:t>tinh</a:t>
            </a:r>
            <a:r>
              <a:rPr lang="en-US" sz="2400" dirty="0"/>
              <a:t> </a:t>
            </a:r>
            <a:r>
              <a:rPr lang="en-US" sz="2400" dirty="0" err="1"/>
              <a:t>thần</a:t>
            </a:r>
            <a:r>
              <a:rPr lang="en-US" sz="2400" dirty="0"/>
              <a:t> </a:t>
            </a:r>
            <a:r>
              <a:rPr lang="en-US" sz="2400" dirty="0" err="1"/>
              <a:t>tự</a:t>
            </a:r>
            <a:r>
              <a:rPr lang="en-US" sz="2400" dirty="0"/>
              <a:t> </a:t>
            </a:r>
            <a:r>
              <a:rPr lang="en-US" sz="2400" dirty="0" err="1"/>
              <a:t>học</a:t>
            </a:r>
            <a:r>
              <a:rPr lang="en-US" sz="2400" dirty="0"/>
              <a:t>, </a:t>
            </a:r>
            <a:r>
              <a:rPr lang="en-US" sz="2400" dirty="0" err="1" smtClean="0"/>
              <a:t>giữ</a:t>
            </a:r>
            <a:r>
              <a:rPr lang="en-US" sz="2400" dirty="0" smtClean="0"/>
              <a:t> </a:t>
            </a:r>
            <a:r>
              <a:rPr lang="en-US" sz="2400" dirty="0" err="1"/>
              <a:t>gìn</a:t>
            </a:r>
            <a:r>
              <a:rPr lang="en-US" sz="2400" dirty="0"/>
              <a:t> </a:t>
            </a:r>
            <a:r>
              <a:rPr lang="en-US" sz="2400" dirty="0" err="1"/>
              <a:t>và</a:t>
            </a:r>
            <a:r>
              <a:rPr lang="en-US" sz="2400" dirty="0"/>
              <a:t> </a:t>
            </a:r>
            <a:r>
              <a:rPr lang="en-US" sz="2400" dirty="0" err="1"/>
              <a:t>bảo</a:t>
            </a:r>
            <a:r>
              <a:rPr lang="en-US" sz="2400" dirty="0"/>
              <a:t> </a:t>
            </a:r>
            <a:r>
              <a:rPr lang="en-US" sz="2400" dirty="0" err="1"/>
              <a:t>vệ</a:t>
            </a:r>
            <a:r>
              <a:rPr lang="en-US" sz="2400" dirty="0"/>
              <a:t> </a:t>
            </a:r>
            <a:r>
              <a:rPr lang="en-US" sz="2400" dirty="0" err="1"/>
              <a:t>tài</a:t>
            </a:r>
            <a:r>
              <a:rPr lang="en-US" sz="2400" dirty="0"/>
              <a:t> </a:t>
            </a:r>
            <a:r>
              <a:rPr lang="en-US" sz="2400" dirty="0" err="1"/>
              <a:t>sản</a:t>
            </a:r>
            <a:r>
              <a:rPr lang="en-US" sz="2400" dirty="0"/>
              <a:t> </a:t>
            </a:r>
            <a:r>
              <a:rPr lang="en-US" sz="2400" dirty="0" err="1"/>
              <a:t>chung</a:t>
            </a:r>
            <a:r>
              <a:rPr lang="en-US" sz="2400" dirty="0"/>
              <a:t>;</a:t>
            </a:r>
          </a:p>
          <a:p>
            <a:pPr algn="just"/>
            <a:r>
              <a:rPr lang="en-US" sz="2400" dirty="0"/>
              <a:t>- </a:t>
            </a:r>
            <a:r>
              <a:rPr lang="en-US" sz="2400" dirty="0" err="1"/>
              <a:t>Tích</a:t>
            </a:r>
            <a:r>
              <a:rPr lang="en-US" sz="2400" dirty="0"/>
              <a:t> </a:t>
            </a:r>
            <a:r>
              <a:rPr lang="en-US" sz="2400" dirty="0" err="1"/>
              <a:t>cực</a:t>
            </a:r>
            <a:r>
              <a:rPr lang="en-US" sz="2400" dirty="0"/>
              <a:t> </a:t>
            </a:r>
            <a:r>
              <a:rPr lang="en-US" sz="2400" dirty="0" err="1" smtClean="0"/>
              <a:t>đóng</a:t>
            </a:r>
            <a:r>
              <a:rPr lang="en-US" sz="2400" dirty="0" smtClean="0"/>
              <a:t> </a:t>
            </a:r>
            <a:r>
              <a:rPr lang="en-US" sz="2400" dirty="0" err="1"/>
              <a:t>góp</a:t>
            </a:r>
            <a:r>
              <a:rPr lang="en-US" sz="2400" dirty="0"/>
              <a:t> ý </a:t>
            </a:r>
            <a:r>
              <a:rPr lang="en-US" sz="2400" dirty="0" err="1"/>
              <a:t>kiến</a:t>
            </a:r>
            <a:r>
              <a:rPr lang="en-US" sz="2400" dirty="0"/>
              <a:t> </a:t>
            </a:r>
            <a:r>
              <a:rPr lang="en-US" sz="2400" dirty="0" err="1"/>
              <a:t>trên</a:t>
            </a:r>
            <a:r>
              <a:rPr lang="en-US" sz="2400" dirty="0"/>
              <a:t> </a:t>
            </a:r>
            <a:r>
              <a:rPr lang="en-US" sz="2400" dirty="0" err="1"/>
              <a:t>tinh</a:t>
            </a:r>
            <a:r>
              <a:rPr lang="en-US" sz="2400" dirty="0"/>
              <a:t> </a:t>
            </a:r>
            <a:r>
              <a:rPr lang="en-US" sz="2400" dirty="0" err="1"/>
              <a:t>thần</a:t>
            </a:r>
            <a:r>
              <a:rPr lang="en-US" sz="2400" dirty="0"/>
              <a:t> </a:t>
            </a:r>
            <a:r>
              <a:rPr lang="en-US" sz="2400" dirty="0" err="1"/>
              <a:t>xây</a:t>
            </a:r>
            <a:r>
              <a:rPr lang="en-US" sz="2400" dirty="0"/>
              <a:t> </a:t>
            </a:r>
            <a:r>
              <a:rPr lang="en-US" sz="2400" dirty="0" err="1"/>
              <a:t>dựng</a:t>
            </a:r>
            <a:r>
              <a:rPr lang="en-US" sz="2400" dirty="0"/>
              <a:t> </a:t>
            </a:r>
            <a:r>
              <a:rPr lang="en-US" sz="2400" dirty="0" err="1"/>
              <a:t>đúng</a:t>
            </a:r>
            <a:r>
              <a:rPr lang="en-US" sz="2400" dirty="0"/>
              <a:t> </a:t>
            </a:r>
            <a:r>
              <a:rPr lang="en-US" sz="2400" dirty="0" err="1"/>
              <a:t>nơi</a:t>
            </a:r>
            <a:r>
              <a:rPr lang="en-US" sz="2400" dirty="0"/>
              <a:t>, </a:t>
            </a:r>
            <a:r>
              <a:rPr lang="en-US" sz="2400" dirty="0" err="1"/>
              <a:t>đúng</a:t>
            </a:r>
            <a:r>
              <a:rPr lang="en-US" sz="2400" dirty="0"/>
              <a:t> </a:t>
            </a:r>
            <a:r>
              <a:rPr lang="en-US" sz="2400" dirty="0" err="1"/>
              <a:t>lúc</a:t>
            </a:r>
            <a:r>
              <a:rPr lang="en-US" sz="2400" dirty="0"/>
              <a:t>, </a:t>
            </a:r>
            <a:r>
              <a:rPr lang="en-US" sz="2400" dirty="0" err="1"/>
              <a:t>đúng</a:t>
            </a:r>
            <a:r>
              <a:rPr lang="en-US" sz="2400" dirty="0"/>
              <a:t> </a:t>
            </a:r>
            <a:r>
              <a:rPr lang="en-US" sz="2400" dirty="0" err="1"/>
              <a:t>quy</a:t>
            </a:r>
            <a:r>
              <a:rPr lang="en-US" sz="2400" dirty="0"/>
              <a:t> </a:t>
            </a:r>
            <a:r>
              <a:rPr lang="en-US" sz="2400" dirty="0" err="1" smtClean="0"/>
              <a:t>định</a:t>
            </a:r>
            <a:r>
              <a:rPr lang="en-US" sz="2200" dirty="0" smtClean="0"/>
              <a:t>.</a:t>
            </a:r>
            <a:endParaRPr lang="en-US" sz="2200" dirty="0"/>
          </a:p>
        </p:txBody>
      </p:sp>
    </p:spTree>
    <p:extLst>
      <p:ext uri="{BB962C8B-B14F-4D97-AF65-F5344CB8AC3E}">
        <p14:creationId xmlns:p14="http://schemas.microsoft.com/office/powerpoint/2010/main" val="1597767073"/>
      </p:ext>
    </p:extLst>
  </p:cSld>
  <p:clrMapOvr>
    <a:masterClrMapping/>
  </p:clrMapOvr>
  <p:transition spd="slow" advClick="0">
    <p:cov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57400" y="533400"/>
            <a:ext cx="4661487" cy="2438400"/>
          </a:xfrm>
          <a:prstGeom prst="rect">
            <a:avLst/>
          </a:prstGeom>
        </p:spPr>
      </p:pic>
      <p:grpSp>
        <p:nvGrpSpPr>
          <p:cNvPr id="3" name="Group 2"/>
          <p:cNvGrpSpPr/>
          <p:nvPr/>
        </p:nvGrpSpPr>
        <p:grpSpPr>
          <a:xfrm>
            <a:off x="0" y="3086099"/>
            <a:ext cx="8858035" cy="1400384"/>
            <a:chOff x="0" y="3086099"/>
            <a:chExt cx="8858035" cy="1400384"/>
          </a:xfrm>
        </p:grpSpPr>
        <p:sp>
          <p:nvSpPr>
            <p:cNvPr id="7" name="Rectangle 6"/>
            <p:cNvSpPr/>
            <p:nvPr/>
          </p:nvSpPr>
          <p:spPr>
            <a:xfrm>
              <a:off x="0" y="3086100"/>
              <a:ext cx="8858035" cy="1400383"/>
            </a:xfrm>
            <a:prstGeom prst="rect">
              <a:avLst/>
            </a:prstGeom>
            <a:noFill/>
          </p:spPr>
          <p:txBody>
            <a:bodyPr wrap="square">
              <a:spAutoFit/>
            </a:bodyPr>
            <a:lstStyle/>
            <a:p>
              <a:pPr algn="ctr">
                <a:spcBef>
                  <a:spcPts val="300"/>
                </a:spcBef>
                <a:spcAft>
                  <a:spcPts val="300"/>
                </a:spcAft>
              </a:pPr>
              <a:r>
                <a:rPr lang="en-US" sz="4000" b="1" spc="50" smtClean="0">
                  <a:ln w="57150">
                    <a:solidFill>
                      <a:schemeClr val="bg1"/>
                    </a:solidFill>
                  </a:ln>
                  <a:solidFill>
                    <a:schemeClr val="bg1"/>
                  </a:solidFill>
                  <a:effectLst>
                    <a:glow rad="228600">
                      <a:schemeClr val="bg1"/>
                    </a:glow>
                    <a:outerShdw blurRad="76200" dist="50800" dir="5400000" algn="tl" rotWithShape="0">
                      <a:srgbClr val="000000">
                        <a:alpha val="65000"/>
                      </a:srgbClr>
                    </a:outerShdw>
                  </a:effectLst>
                  <a:latin typeface="UTM Futura Extra" panose="02040603050506020204" pitchFamily="18" charset="0"/>
                </a:rPr>
                <a:t>PHƯƠNG HƯỚNG NHIỆM VỤ </a:t>
              </a:r>
            </a:p>
            <a:p>
              <a:pPr algn="ctr">
                <a:spcBef>
                  <a:spcPts val="300"/>
                </a:spcBef>
                <a:spcAft>
                  <a:spcPts val="300"/>
                </a:spcAft>
              </a:pPr>
              <a:r>
                <a:rPr lang="en-US" sz="4000" b="1" spc="50" smtClean="0">
                  <a:ln w="57150">
                    <a:solidFill>
                      <a:schemeClr val="bg1"/>
                    </a:solidFill>
                  </a:ln>
                  <a:solidFill>
                    <a:schemeClr val="bg1"/>
                  </a:solidFill>
                  <a:effectLst>
                    <a:glow rad="228600">
                      <a:schemeClr val="bg1"/>
                    </a:glow>
                    <a:outerShdw blurRad="76200" dist="50800" dir="5400000" algn="tl" rotWithShape="0">
                      <a:srgbClr val="000000">
                        <a:alpha val="65000"/>
                      </a:srgbClr>
                    </a:outerShdw>
                  </a:effectLst>
                  <a:latin typeface="UTM Futura Extra" panose="02040603050506020204" pitchFamily="18" charset="0"/>
                </a:rPr>
                <a:t>NĂM </a:t>
              </a:r>
              <a:r>
                <a:rPr lang="en-US" sz="4000" b="1" spc="50">
                  <a:ln w="57150">
                    <a:solidFill>
                      <a:schemeClr val="bg1"/>
                    </a:solidFill>
                  </a:ln>
                  <a:solidFill>
                    <a:schemeClr val="bg1"/>
                  </a:solidFill>
                  <a:effectLst>
                    <a:glow rad="228600">
                      <a:schemeClr val="bg1"/>
                    </a:glow>
                    <a:outerShdw blurRad="76200" dist="50800" dir="5400000" algn="tl" rotWithShape="0">
                      <a:srgbClr val="000000">
                        <a:alpha val="65000"/>
                      </a:srgbClr>
                    </a:outerShdw>
                  </a:effectLst>
                  <a:latin typeface="UTM Futura Extra" panose="02040603050506020204" pitchFamily="18" charset="0"/>
                </a:rPr>
                <a:t>HỌC </a:t>
              </a:r>
              <a:r>
                <a:rPr lang="en-US" sz="4000" b="1" spc="50" smtClean="0">
                  <a:ln w="57150">
                    <a:solidFill>
                      <a:schemeClr val="bg1"/>
                    </a:solidFill>
                  </a:ln>
                  <a:solidFill>
                    <a:schemeClr val="bg1"/>
                  </a:solidFill>
                  <a:effectLst>
                    <a:glow rad="228600">
                      <a:schemeClr val="bg1"/>
                    </a:glow>
                    <a:outerShdw blurRad="76200" dist="50800" dir="5400000" algn="tl" rotWithShape="0">
                      <a:srgbClr val="000000">
                        <a:alpha val="65000"/>
                      </a:srgbClr>
                    </a:outerShdw>
                  </a:effectLst>
                  <a:latin typeface="UTM Futura Extra" panose="02040603050506020204" pitchFamily="18" charset="0"/>
                </a:rPr>
                <a:t>2018 </a:t>
              </a:r>
              <a:r>
                <a:rPr lang="en-US" sz="4000" b="1" spc="50">
                  <a:ln w="57150">
                    <a:solidFill>
                      <a:schemeClr val="bg1"/>
                    </a:solidFill>
                  </a:ln>
                  <a:solidFill>
                    <a:schemeClr val="bg1"/>
                  </a:solidFill>
                  <a:effectLst>
                    <a:glow rad="228600">
                      <a:schemeClr val="bg1"/>
                    </a:glow>
                    <a:outerShdw blurRad="76200" dist="50800" dir="5400000" algn="tl" rotWithShape="0">
                      <a:srgbClr val="000000">
                        <a:alpha val="65000"/>
                      </a:srgbClr>
                    </a:outerShdw>
                  </a:effectLst>
                  <a:latin typeface="UTM Futura Extra" panose="02040603050506020204" pitchFamily="18" charset="0"/>
                </a:rPr>
                <a:t>- </a:t>
              </a:r>
              <a:r>
                <a:rPr lang="en-US" sz="4000" b="1" spc="50" smtClean="0">
                  <a:ln w="57150">
                    <a:solidFill>
                      <a:schemeClr val="bg1"/>
                    </a:solidFill>
                  </a:ln>
                  <a:solidFill>
                    <a:schemeClr val="bg1"/>
                  </a:solidFill>
                  <a:effectLst>
                    <a:glow rad="228600">
                      <a:schemeClr val="bg1"/>
                    </a:glow>
                    <a:outerShdw blurRad="76200" dist="50800" dir="5400000" algn="tl" rotWithShape="0">
                      <a:srgbClr val="000000">
                        <a:alpha val="65000"/>
                      </a:srgbClr>
                    </a:outerShdw>
                  </a:effectLst>
                  <a:latin typeface="UTM Futura Extra" panose="02040603050506020204" pitchFamily="18" charset="0"/>
                </a:rPr>
                <a:t>2019</a:t>
              </a:r>
              <a:endParaRPr lang="en-US" sz="4000" b="1" spc="50">
                <a:ln w="57150">
                  <a:solidFill>
                    <a:schemeClr val="bg1"/>
                  </a:solidFill>
                </a:ln>
                <a:solidFill>
                  <a:schemeClr val="bg1"/>
                </a:solidFill>
                <a:effectLst>
                  <a:glow rad="228600">
                    <a:schemeClr val="bg1"/>
                  </a:glow>
                  <a:outerShdw blurRad="76200" dist="50800" dir="5400000" algn="tl" rotWithShape="0">
                    <a:srgbClr val="000000">
                      <a:alpha val="65000"/>
                    </a:srgbClr>
                  </a:outerShdw>
                </a:effectLst>
                <a:latin typeface="UTM Futura Extra" panose="02040603050506020204" pitchFamily="18" charset="0"/>
              </a:endParaRPr>
            </a:p>
          </p:txBody>
        </p:sp>
        <p:sp>
          <p:nvSpPr>
            <p:cNvPr id="11" name="Rectangle 10"/>
            <p:cNvSpPr/>
            <p:nvPr/>
          </p:nvSpPr>
          <p:spPr>
            <a:xfrm>
              <a:off x="0" y="3086099"/>
              <a:ext cx="8858035" cy="1400383"/>
            </a:xfrm>
            <a:prstGeom prst="rect">
              <a:avLst/>
            </a:prstGeom>
            <a:noFill/>
          </p:spPr>
          <p:txBody>
            <a:bodyPr wrap="square">
              <a:spAutoFit/>
            </a:bodyPr>
            <a:lstStyle/>
            <a:p>
              <a:pPr algn="ctr">
                <a:spcBef>
                  <a:spcPts val="300"/>
                </a:spcBef>
                <a:spcAft>
                  <a:spcPts val="300"/>
                </a:spcAft>
              </a:pPr>
              <a:r>
                <a:rPr lang="en-US" sz="4000" b="1" spc="50" smtClean="0">
                  <a:ln w="11430">
                    <a:solidFill>
                      <a:schemeClr val="bg1"/>
                    </a:solidFill>
                  </a:ln>
                  <a:solidFill>
                    <a:srgbClr val="FF0000"/>
                  </a:solidFill>
                  <a:effectLst>
                    <a:outerShdw blurRad="76200" dist="50800" dir="5400000" algn="tl" rotWithShape="0">
                      <a:srgbClr val="000000">
                        <a:alpha val="65000"/>
                      </a:srgbClr>
                    </a:outerShdw>
                  </a:effectLst>
                  <a:latin typeface="UTM Futura Extra" panose="02040603050506020204" pitchFamily="18" charset="0"/>
                </a:rPr>
                <a:t>PHƯƠNG HƯỚNG NHIỆM VỤ </a:t>
              </a:r>
            </a:p>
            <a:p>
              <a:pPr algn="ctr">
                <a:spcBef>
                  <a:spcPts val="300"/>
                </a:spcBef>
                <a:spcAft>
                  <a:spcPts val="300"/>
                </a:spcAft>
              </a:pPr>
              <a:r>
                <a:rPr lang="en-US" sz="4000" b="1" spc="50" smtClean="0">
                  <a:ln w="11430">
                    <a:solidFill>
                      <a:schemeClr val="bg1"/>
                    </a:solidFill>
                  </a:ln>
                  <a:solidFill>
                    <a:srgbClr val="0070C0"/>
                  </a:solidFill>
                  <a:effectLst>
                    <a:outerShdw blurRad="76200" dist="50800" dir="5400000" algn="tl" rotWithShape="0">
                      <a:srgbClr val="000000">
                        <a:alpha val="65000"/>
                      </a:srgbClr>
                    </a:outerShdw>
                  </a:effectLst>
                  <a:latin typeface="UTM Futura Extra" panose="02040603050506020204" pitchFamily="18" charset="0"/>
                </a:rPr>
                <a:t>NĂM </a:t>
              </a:r>
              <a:r>
                <a:rPr lang="en-US" sz="4000" b="1" spc="50">
                  <a:ln w="11430">
                    <a:solidFill>
                      <a:schemeClr val="bg1"/>
                    </a:solidFill>
                  </a:ln>
                  <a:solidFill>
                    <a:srgbClr val="0070C0"/>
                  </a:solidFill>
                  <a:effectLst>
                    <a:outerShdw blurRad="76200" dist="50800" dir="5400000" algn="tl" rotWithShape="0">
                      <a:srgbClr val="000000">
                        <a:alpha val="65000"/>
                      </a:srgbClr>
                    </a:outerShdw>
                  </a:effectLst>
                  <a:latin typeface="UTM Futura Extra" panose="02040603050506020204" pitchFamily="18" charset="0"/>
                </a:rPr>
                <a:t>HỌC </a:t>
              </a:r>
              <a:r>
                <a:rPr lang="en-US" sz="4000" b="1" spc="50" smtClean="0">
                  <a:ln w="11430">
                    <a:solidFill>
                      <a:schemeClr val="bg1"/>
                    </a:solidFill>
                  </a:ln>
                  <a:solidFill>
                    <a:srgbClr val="0070C0"/>
                  </a:solidFill>
                  <a:effectLst>
                    <a:outerShdw blurRad="76200" dist="50800" dir="5400000" algn="tl" rotWithShape="0">
                      <a:srgbClr val="000000">
                        <a:alpha val="65000"/>
                      </a:srgbClr>
                    </a:outerShdw>
                  </a:effectLst>
                  <a:latin typeface="UTM Futura Extra" panose="02040603050506020204" pitchFamily="18" charset="0"/>
                </a:rPr>
                <a:t>2019 </a:t>
              </a:r>
              <a:r>
                <a:rPr lang="en-US" sz="4000" b="1" spc="50">
                  <a:ln w="11430">
                    <a:solidFill>
                      <a:schemeClr val="bg1"/>
                    </a:solidFill>
                  </a:ln>
                  <a:solidFill>
                    <a:srgbClr val="0070C0"/>
                  </a:solidFill>
                  <a:effectLst>
                    <a:outerShdw blurRad="76200" dist="50800" dir="5400000" algn="tl" rotWithShape="0">
                      <a:srgbClr val="000000">
                        <a:alpha val="65000"/>
                      </a:srgbClr>
                    </a:outerShdw>
                  </a:effectLst>
                  <a:latin typeface="UTM Futura Extra" panose="02040603050506020204" pitchFamily="18" charset="0"/>
                </a:rPr>
                <a:t>- </a:t>
              </a:r>
              <a:r>
                <a:rPr lang="en-US" sz="4000" b="1" spc="50" smtClean="0">
                  <a:ln w="11430">
                    <a:solidFill>
                      <a:schemeClr val="bg1"/>
                    </a:solidFill>
                  </a:ln>
                  <a:solidFill>
                    <a:srgbClr val="0070C0"/>
                  </a:solidFill>
                  <a:effectLst>
                    <a:outerShdw blurRad="76200" dist="50800" dir="5400000" algn="tl" rotWithShape="0">
                      <a:srgbClr val="000000">
                        <a:alpha val="65000"/>
                      </a:srgbClr>
                    </a:outerShdw>
                  </a:effectLst>
                  <a:latin typeface="UTM Futura Extra" panose="02040603050506020204" pitchFamily="18" charset="0"/>
                </a:rPr>
                <a:t>2020</a:t>
              </a:r>
              <a:endParaRPr lang="en-US" sz="4000" b="1" spc="50">
                <a:ln w="11430">
                  <a:solidFill>
                    <a:schemeClr val="bg1"/>
                  </a:solidFill>
                </a:ln>
                <a:solidFill>
                  <a:srgbClr val="0070C0"/>
                </a:solidFill>
                <a:effectLst>
                  <a:outerShdw blurRad="76200" dist="50800" dir="5400000" algn="tl" rotWithShape="0">
                    <a:srgbClr val="000000">
                      <a:alpha val="65000"/>
                    </a:srgbClr>
                  </a:outerShdw>
                </a:effectLst>
                <a:latin typeface="UTM Futura Extra" panose="02040603050506020204" pitchFamily="18" charset="0"/>
              </a:endParaRPr>
            </a:p>
          </p:txBody>
        </p:sp>
      </p:grpSp>
    </p:spTree>
    <p:extLst>
      <p:ext uri="{BB962C8B-B14F-4D97-AF65-F5344CB8AC3E}">
        <p14:creationId xmlns:p14="http://schemas.microsoft.com/office/powerpoint/2010/main" val="2188104475"/>
      </p:ext>
    </p:extLst>
  </p:cSld>
  <p:clrMapOvr>
    <a:masterClrMapping/>
  </p:clrMapOvr>
  <p:transition spd="slow" advClick="0">
    <p:pull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a:spLocks noGrp="1"/>
          </p:cNvSpPr>
          <p:nvPr>
            <p:ph type="body" sz="quarter" idx="13"/>
          </p:nvPr>
        </p:nvSpPr>
        <p:spPr>
          <a:xfrm>
            <a:off x="457200" y="1219200"/>
            <a:ext cx="8153400" cy="4419600"/>
          </a:xfrm>
        </p:spPr>
        <p:txBody>
          <a:bodyPr/>
          <a:lstStyle/>
          <a:p>
            <a:pPr marL="0" lvl="1" indent="0" algn="just">
              <a:buNone/>
            </a:pPr>
            <a:r>
              <a:rPr lang="en-US" sz="2400" dirty="0" smtClean="0"/>
              <a:t>- </a:t>
            </a:r>
            <a:r>
              <a:rPr lang="en-US" sz="2500" dirty="0" err="1" smtClean="0"/>
              <a:t>Tổ</a:t>
            </a:r>
            <a:r>
              <a:rPr lang="en-US" sz="2500" dirty="0" smtClean="0"/>
              <a:t> </a:t>
            </a:r>
            <a:r>
              <a:rPr lang="en-US" sz="2500" dirty="0" err="1"/>
              <a:t>chức</a:t>
            </a:r>
            <a:r>
              <a:rPr lang="en-US" sz="2500" dirty="0"/>
              <a:t> </a:t>
            </a:r>
            <a:r>
              <a:rPr lang="en-US" sz="2500" dirty="0" err="1"/>
              <a:t>tốt</a:t>
            </a:r>
            <a:r>
              <a:rPr lang="en-US" sz="2500" dirty="0"/>
              <a:t> </a:t>
            </a:r>
            <a:r>
              <a:rPr lang="en-US" sz="2500" dirty="0" err="1"/>
              <a:t>các</a:t>
            </a:r>
            <a:r>
              <a:rPr lang="en-US" sz="2500" dirty="0"/>
              <a:t> </a:t>
            </a:r>
            <a:r>
              <a:rPr lang="en-US" sz="2500" dirty="0" err="1"/>
              <a:t>hoạt</a:t>
            </a:r>
            <a:r>
              <a:rPr lang="en-US" sz="2500" dirty="0"/>
              <a:t> </a:t>
            </a:r>
            <a:r>
              <a:rPr lang="en-US" sz="2500" dirty="0" err="1"/>
              <a:t>động</a:t>
            </a:r>
            <a:r>
              <a:rPr lang="en-US" sz="2500" dirty="0"/>
              <a:t> </a:t>
            </a:r>
            <a:r>
              <a:rPr lang="en-US" sz="2500" dirty="0" err="1"/>
              <a:t>tuyên</a:t>
            </a:r>
            <a:r>
              <a:rPr lang="en-US" sz="2500" dirty="0"/>
              <a:t> </a:t>
            </a:r>
            <a:r>
              <a:rPr lang="en-US" sz="2500" dirty="0" err="1"/>
              <a:t>truyền</a:t>
            </a:r>
            <a:r>
              <a:rPr lang="en-US" sz="2500" dirty="0"/>
              <a:t>, </a:t>
            </a:r>
            <a:r>
              <a:rPr lang="en-US" sz="2500" dirty="0" err="1"/>
              <a:t>giáo</a:t>
            </a:r>
            <a:r>
              <a:rPr lang="en-US" sz="2500" dirty="0"/>
              <a:t> </a:t>
            </a:r>
            <a:r>
              <a:rPr lang="en-US" sz="2500" dirty="0" err="1"/>
              <a:t>dục</a:t>
            </a:r>
            <a:r>
              <a:rPr lang="en-US" sz="2500" dirty="0"/>
              <a:t> </a:t>
            </a:r>
            <a:r>
              <a:rPr lang="en-US" sz="2500" dirty="0" err="1"/>
              <a:t>sâu</a:t>
            </a:r>
            <a:r>
              <a:rPr lang="en-US" sz="2500" dirty="0"/>
              <a:t> </a:t>
            </a:r>
            <a:r>
              <a:rPr lang="en-US" sz="2500" dirty="0" err="1"/>
              <a:t>rộng</a:t>
            </a:r>
            <a:r>
              <a:rPr lang="en-US" sz="2500" dirty="0"/>
              <a:t> </a:t>
            </a:r>
            <a:r>
              <a:rPr lang="en-US" sz="2500" dirty="0" err="1"/>
              <a:t>trong</a:t>
            </a:r>
            <a:r>
              <a:rPr lang="en-US" sz="2500" dirty="0"/>
              <a:t> </a:t>
            </a:r>
            <a:r>
              <a:rPr lang="en-US" sz="2500" dirty="0" err="1"/>
              <a:t>Đảng</a:t>
            </a:r>
            <a:r>
              <a:rPr lang="en-US" sz="2500" dirty="0"/>
              <a:t> </a:t>
            </a:r>
            <a:r>
              <a:rPr lang="en-US" sz="2500" dirty="0" err="1"/>
              <a:t>bộ</a:t>
            </a:r>
            <a:r>
              <a:rPr lang="en-US" sz="2500" dirty="0"/>
              <a:t>, </a:t>
            </a:r>
            <a:r>
              <a:rPr lang="en-US" sz="2500" dirty="0" smtClean="0"/>
              <a:t>CB, GV, NLĐ </a:t>
            </a:r>
            <a:r>
              <a:rPr lang="en-US" sz="2500" dirty="0" err="1" smtClean="0"/>
              <a:t>và</a:t>
            </a:r>
            <a:r>
              <a:rPr lang="en-US" sz="2500" dirty="0" smtClean="0"/>
              <a:t> HSSV;</a:t>
            </a:r>
          </a:p>
          <a:p>
            <a:pPr marL="0" lvl="1" indent="0" algn="just">
              <a:buNone/>
            </a:pPr>
            <a:r>
              <a:rPr lang="en-US" sz="2500" dirty="0" smtClean="0"/>
              <a:t>- </a:t>
            </a:r>
            <a:r>
              <a:rPr lang="vi-VN" sz="2500" dirty="0" smtClean="0"/>
              <a:t>Tăng </a:t>
            </a:r>
            <a:r>
              <a:rPr lang="vi-VN" sz="2500" dirty="0"/>
              <a:t>cường công tác thông tin, định hướng tư tưởng chính </a:t>
            </a:r>
            <a:r>
              <a:rPr lang="vi-VN" sz="2500" dirty="0" smtClean="0"/>
              <a:t>trị</a:t>
            </a:r>
            <a:r>
              <a:rPr lang="en-US" sz="2500" dirty="0" smtClean="0"/>
              <a:t>;</a:t>
            </a:r>
            <a:endParaRPr lang="en-US" sz="2500" dirty="0" smtClean="0"/>
          </a:p>
          <a:p>
            <a:pPr marL="0" lvl="1" indent="0" algn="just">
              <a:buNone/>
            </a:pPr>
            <a:r>
              <a:rPr lang="en-US" sz="2500" dirty="0" smtClean="0"/>
              <a:t>- </a:t>
            </a:r>
            <a:r>
              <a:rPr lang="en-US" sz="2500" dirty="0" err="1" smtClean="0"/>
              <a:t>Tiếp</a:t>
            </a:r>
            <a:r>
              <a:rPr lang="en-US" sz="2500" dirty="0" smtClean="0"/>
              <a:t> </a:t>
            </a:r>
            <a:r>
              <a:rPr lang="en-US" sz="2500" dirty="0" err="1"/>
              <a:t>tục</a:t>
            </a:r>
            <a:r>
              <a:rPr lang="en-US" sz="2500" dirty="0"/>
              <a:t> </a:t>
            </a:r>
            <a:r>
              <a:rPr lang="en-US" sz="2500" dirty="0" err="1"/>
              <a:t>tổ</a:t>
            </a:r>
            <a:r>
              <a:rPr lang="en-US" sz="2500" dirty="0"/>
              <a:t> </a:t>
            </a:r>
            <a:r>
              <a:rPr lang="en-US" sz="2500" dirty="0" err="1"/>
              <a:t>chức</a:t>
            </a:r>
            <a:r>
              <a:rPr lang="en-US" sz="2500" dirty="0"/>
              <a:t> </a:t>
            </a:r>
            <a:r>
              <a:rPr lang="en-US" sz="2500" dirty="0" err="1"/>
              <a:t>học</a:t>
            </a:r>
            <a:r>
              <a:rPr lang="en-US" sz="2500" dirty="0"/>
              <a:t> </a:t>
            </a:r>
            <a:r>
              <a:rPr lang="en-US" sz="2500" dirty="0" err="1"/>
              <a:t>tập</a:t>
            </a:r>
            <a:r>
              <a:rPr lang="en-US" sz="2500" dirty="0"/>
              <a:t>, </a:t>
            </a:r>
            <a:r>
              <a:rPr lang="en-US" sz="2500" dirty="0" err="1"/>
              <a:t>quán</a:t>
            </a:r>
            <a:r>
              <a:rPr lang="en-US" sz="2500" dirty="0"/>
              <a:t> </a:t>
            </a:r>
            <a:r>
              <a:rPr lang="en-US" sz="2500" dirty="0" err="1"/>
              <a:t>triệt</a:t>
            </a:r>
            <a:r>
              <a:rPr lang="en-US" sz="2500" dirty="0"/>
              <a:t>, </a:t>
            </a:r>
            <a:r>
              <a:rPr lang="en-US" sz="2500" dirty="0" err="1"/>
              <a:t>triển</a:t>
            </a:r>
            <a:r>
              <a:rPr lang="en-US" sz="2500" dirty="0"/>
              <a:t> </a:t>
            </a:r>
            <a:r>
              <a:rPr lang="en-US" sz="2500" dirty="0" err="1"/>
              <a:t>khai</a:t>
            </a:r>
            <a:r>
              <a:rPr lang="en-US" sz="2500" dirty="0"/>
              <a:t> </a:t>
            </a:r>
            <a:r>
              <a:rPr lang="en-US" sz="2500" dirty="0" err="1"/>
              <a:t>thực</a:t>
            </a:r>
            <a:r>
              <a:rPr lang="en-US" sz="2500" dirty="0"/>
              <a:t> </a:t>
            </a:r>
            <a:r>
              <a:rPr lang="en-US" sz="2500" dirty="0" err="1"/>
              <a:t>hiện</a:t>
            </a:r>
            <a:r>
              <a:rPr lang="en-US" sz="2500" dirty="0"/>
              <a:t> </a:t>
            </a:r>
            <a:r>
              <a:rPr lang="en-US" sz="2500" dirty="0" err="1"/>
              <a:t>các</a:t>
            </a:r>
            <a:r>
              <a:rPr lang="en-US" sz="2500" dirty="0"/>
              <a:t> </a:t>
            </a:r>
            <a:r>
              <a:rPr lang="en-US" sz="2500" dirty="0" err="1"/>
              <a:t>Chỉ</a:t>
            </a:r>
            <a:r>
              <a:rPr lang="en-US" sz="2500" dirty="0"/>
              <a:t> </a:t>
            </a:r>
            <a:r>
              <a:rPr lang="en-US" sz="2500" dirty="0" err="1"/>
              <a:t>thị</a:t>
            </a:r>
            <a:r>
              <a:rPr lang="en-US" sz="2500" dirty="0"/>
              <a:t>; </a:t>
            </a:r>
            <a:r>
              <a:rPr lang="en-US" sz="2500" dirty="0" err="1"/>
              <a:t>Nghị</a:t>
            </a:r>
            <a:r>
              <a:rPr lang="en-US" sz="2500" dirty="0"/>
              <a:t> </a:t>
            </a:r>
            <a:r>
              <a:rPr lang="en-US" sz="2500" dirty="0" err="1"/>
              <a:t>quyết</a:t>
            </a:r>
            <a:r>
              <a:rPr lang="en-US" sz="2500" dirty="0"/>
              <a:t> </a:t>
            </a:r>
            <a:r>
              <a:rPr lang="en-US" sz="2500" dirty="0" err="1"/>
              <a:t>Đại</a:t>
            </a:r>
            <a:r>
              <a:rPr lang="en-US" sz="2500" dirty="0"/>
              <a:t> </a:t>
            </a:r>
            <a:r>
              <a:rPr lang="en-US" sz="2500" dirty="0" err="1"/>
              <a:t>hội</a:t>
            </a:r>
            <a:r>
              <a:rPr lang="en-US" sz="2500" dirty="0"/>
              <a:t> </a:t>
            </a:r>
            <a:r>
              <a:rPr lang="en-US" sz="2500" dirty="0" err="1"/>
              <a:t>Đảng</a:t>
            </a:r>
            <a:r>
              <a:rPr lang="en-US" sz="2500" dirty="0"/>
              <a:t> </a:t>
            </a:r>
            <a:r>
              <a:rPr lang="en-US" sz="2500" dirty="0" err="1"/>
              <a:t>bộ</a:t>
            </a:r>
            <a:r>
              <a:rPr lang="en-US" sz="2500" dirty="0"/>
              <a:t> </a:t>
            </a:r>
            <a:r>
              <a:rPr lang="en-US" sz="2500" dirty="0" err="1"/>
              <a:t>Sở</a:t>
            </a:r>
            <a:r>
              <a:rPr lang="en-US" sz="2500" dirty="0"/>
              <a:t> </a:t>
            </a:r>
            <a:r>
              <a:rPr lang="en-US" sz="2500" dirty="0" err="1"/>
              <a:t>Giáo</a:t>
            </a:r>
            <a:r>
              <a:rPr lang="en-US" sz="2500" dirty="0"/>
              <a:t> </a:t>
            </a:r>
            <a:r>
              <a:rPr lang="en-US" sz="2500" dirty="0" err="1"/>
              <a:t>dục</a:t>
            </a:r>
            <a:r>
              <a:rPr lang="en-US" sz="2500" dirty="0"/>
              <a:t> </a:t>
            </a:r>
            <a:r>
              <a:rPr lang="en-US" sz="2500" dirty="0" err="1"/>
              <a:t>và</a:t>
            </a:r>
            <a:r>
              <a:rPr lang="en-US" sz="2500" dirty="0"/>
              <a:t> </a:t>
            </a:r>
            <a:r>
              <a:rPr lang="en-US" sz="2500" dirty="0" err="1"/>
              <a:t>Đào</a:t>
            </a:r>
            <a:r>
              <a:rPr lang="en-US" sz="2500" dirty="0"/>
              <a:t> </a:t>
            </a:r>
            <a:r>
              <a:rPr lang="en-US" sz="2500" dirty="0" err="1"/>
              <a:t>tạo</a:t>
            </a:r>
            <a:r>
              <a:rPr lang="en-US" sz="2500" dirty="0"/>
              <a:t> </a:t>
            </a:r>
            <a:r>
              <a:rPr lang="en-US" sz="2500" dirty="0" err="1" smtClean="0"/>
              <a:t>lần</a:t>
            </a:r>
            <a:r>
              <a:rPr lang="en-US" sz="2500" dirty="0" smtClean="0"/>
              <a:t> </a:t>
            </a:r>
            <a:r>
              <a:rPr lang="en-US" sz="2500" dirty="0" err="1"/>
              <a:t>thứ</a:t>
            </a:r>
            <a:r>
              <a:rPr lang="en-US" sz="2500" dirty="0"/>
              <a:t> VI, </a:t>
            </a:r>
            <a:r>
              <a:rPr lang="en-US" sz="2500" dirty="0" err="1"/>
              <a:t>Đại</a:t>
            </a:r>
            <a:r>
              <a:rPr lang="en-US" sz="2500" dirty="0"/>
              <a:t> </a:t>
            </a:r>
            <a:r>
              <a:rPr lang="en-US" sz="2500" dirty="0" err="1"/>
              <a:t>hội</a:t>
            </a:r>
            <a:r>
              <a:rPr lang="en-US" sz="2500" dirty="0"/>
              <a:t> </a:t>
            </a:r>
            <a:r>
              <a:rPr lang="en-US" sz="2500" dirty="0" err="1"/>
              <a:t>Đại</a:t>
            </a:r>
            <a:r>
              <a:rPr lang="en-US" sz="2500" dirty="0"/>
              <a:t> </a:t>
            </a:r>
            <a:r>
              <a:rPr lang="en-US" sz="2500" dirty="0" err="1"/>
              <a:t>biểu</a:t>
            </a:r>
            <a:r>
              <a:rPr lang="en-US" sz="2500" dirty="0"/>
              <a:t> </a:t>
            </a:r>
            <a:r>
              <a:rPr lang="en-US" sz="2500" dirty="0" err="1"/>
              <a:t>Đảng</a:t>
            </a:r>
            <a:r>
              <a:rPr lang="en-US" sz="2500" dirty="0"/>
              <a:t> </a:t>
            </a:r>
            <a:r>
              <a:rPr lang="en-US" sz="2500" dirty="0" err="1"/>
              <a:t>bộ</a:t>
            </a:r>
            <a:r>
              <a:rPr lang="en-US" sz="2500" dirty="0"/>
              <a:t> </a:t>
            </a:r>
            <a:r>
              <a:rPr lang="en-US" sz="2500" dirty="0" err="1"/>
              <a:t>Thành</a:t>
            </a:r>
            <a:r>
              <a:rPr lang="en-US" sz="2500" dirty="0"/>
              <a:t> </a:t>
            </a:r>
            <a:r>
              <a:rPr lang="en-US" sz="2500" dirty="0" err="1"/>
              <a:t>phố</a:t>
            </a:r>
            <a:r>
              <a:rPr lang="en-US" sz="2500" dirty="0"/>
              <a:t> </a:t>
            </a:r>
            <a:r>
              <a:rPr lang="en-US" sz="2500" dirty="0" err="1"/>
              <a:t>lần</a:t>
            </a:r>
            <a:r>
              <a:rPr lang="en-US" sz="2500" dirty="0"/>
              <a:t> </a:t>
            </a:r>
            <a:r>
              <a:rPr lang="en-US" sz="2500" dirty="0" err="1"/>
              <a:t>thứ</a:t>
            </a:r>
            <a:r>
              <a:rPr lang="en-US" sz="2500" dirty="0"/>
              <a:t> X </a:t>
            </a:r>
            <a:r>
              <a:rPr lang="en-US" sz="2500" dirty="0" err="1" smtClean="0"/>
              <a:t>và</a:t>
            </a:r>
            <a:r>
              <a:rPr lang="en-US" sz="2500" dirty="0" smtClean="0"/>
              <a:t> </a:t>
            </a:r>
            <a:r>
              <a:rPr lang="en-US" sz="2500" dirty="0" err="1"/>
              <a:t>Đại</a:t>
            </a:r>
            <a:r>
              <a:rPr lang="en-US" sz="2500" dirty="0"/>
              <a:t> </a:t>
            </a:r>
            <a:r>
              <a:rPr lang="en-US" sz="2500" dirty="0" err="1"/>
              <a:t>hội</a:t>
            </a:r>
            <a:r>
              <a:rPr lang="en-US" sz="2500" dirty="0"/>
              <a:t> </a:t>
            </a:r>
            <a:r>
              <a:rPr lang="en-US" sz="2500" dirty="0" err="1"/>
              <a:t>Đảng</a:t>
            </a:r>
            <a:r>
              <a:rPr lang="en-US" sz="2500" dirty="0"/>
              <a:t> </a:t>
            </a:r>
            <a:r>
              <a:rPr lang="en-US" sz="2500" dirty="0" err="1"/>
              <a:t>toàn</a:t>
            </a:r>
            <a:r>
              <a:rPr lang="en-US" sz="2500" dirty="0"/>
              <a:t> </a:t>
            </a:r>
            <a:r>
              <a:rPr lang="en-US" sz="2500" dirty="0" err="1"/>
              <a:t>quốc</a:t>
            </a:r>
            <a:r>
              <a:rPr lang="en-US" sz="2500" dirty="0"/>
              <a:t> </a:t>
            </a:r>
            <a:r>
              <a:rPr lang="en-US" sz="2500" dirty="0" err="1"/>
              <a:t>Lần</a:t>
            </a:r>
            <a:r>
              <a:rPr lang="en-US" sz="2500" dirty="0"/>
              <a:t> </a:t>
            </a:r>
            <a:r>
              <a:rPr lang="en-US" sz="2500" dirty="0" err="1"/>
              <a:t>thứ</a:t>
            </a:r>
            <a:r>
              <a:rPr lang="en-US" sz="2500" dirty="0"/>
              <a:t> XII </a:t>
            </a:r>
            <a:r>
              <a:rPr lang="en-US" sz="2500" dirty="0" err="1"/>
              <a:t>nhiệm</a:t>
            </a:r>
            <a:r>
              <a:rPr lang="en-US" sz="2500" dirty="0"/>
              <a:t> </a:t>
            </a:r>
            <a:r>
              <a:rPr lang="en-US" sz="2500" dirty="0" err="1"/>
              <a:t>kỳ</a:t>
            </a:r>
            <a:r>
              <a:rPr lang="en-US" sz="2500" dirty="0"/>
              <a:t> 2015 – </a:t>
            </a:r>
            <a:r>
              <a:rPr lang="en-US" sz="2500" dirty="0" smtClean="0"/>
              <a:t>2020;</a:t>
            </a:r>
            <a:endParaRPr lang="en-US" sz="2500" dirty="0" smtClean="0"/>
          </a:p>
          <a:p>
            <a:pPr marL="0" lvl="1" indent="0" algn="just">
              <a:buNone/>
            </a:pPr>
            <a:r>
              <a:rPr lang="en-US" sz="2500" dirty="0" smtClean="0"/>
              <a:t>- </a:t>
            </a:r>
            <a:r>
              <a:rPr lang="en-US" sz="2500" dirty="0" err="1" smtClean="0"/>
              <a:t>Đa</a:t>
            </a:r>
            <a:r>
              <a:rPr lang="en-US" sz="2500" dirty="0" smtClean="0"/>
              <a:t> </a:t>
            </a:r>
            <a:r>
              <a:rPr lang="en-US" sz="2500" dirty="0" err="1"/>
              <a:t>dạng</a:t>
            </a:r>
            <a:r>
              <a:rPr lang="en-US" sz="2500" dirty="0"/>
              <a:t> </a:t>
            </a:r>
            <a:r>
              <a:rPr lang="en-US" sz="2500" dirty="0" err="1"/>
              <a:t>hóa</a:t>
            </a:r>
            <a:r>
              <a:rPr lang="en-US" sz="2500" dirty="0"/>
              <a:t> </a:t>
            </a:r>
            <a:r>
              <a:rPr lang="en-US" sz="2500" dirty="0" err="1"/>
              <a:t>các</a:t>
            </a:r>
            <a:r>
              <a:rPr lang="en-US" sz="2500" dirty="0"/>
              <a:t> </a:t>
            </a:r>
            <a:r>
              <a:rPr lang="en-US" sz="2500" dirty="0" err="1"/>
              <a:t>hình</a:t>
            </a:r>
            <a:r>
              <a:rPr lang="en-US" sz="2500" dirty="0"/>
              <a:t> </a:t>
            </a:r>
            <a:r>
              <a:rPr lang="en-US" sz="2500" dirty="0" err="1"/>
              <a:t>thức</a:t>
            </a:r>
            <a:r>
              <a:rPr lang="en-US" sz="2500" dirty="0"/>
              <a:t> </a:t>
            </a:r>
            <a:r>
              <a:rPr lang="en-US" sz="2500" dirty="0" err="1"/>
              <a:t>tổ</a:t>
            </a:r>
            <a:r>
              <a:rPr lang="en-US" sz="2500" dirty="0"/>
              <a:t> </a:t>
            </a:r>
            <a:r>
              <a:rPr lang="en-US" sz="2500" dirty="0" err="1"/>
              <a:t>chức</a:t>
            </a:r>
            <a:r>
              <a:rPr lang="en-US" sz="2500" dirty="0"/>
              <a:t> </a:t>
            </a:r>
            <a:r>
              <a:rPr lang="en-US" sz="2500" dirty="0" err="1" smtClean="0"/>
              <a:t>các</a:t>
            </a:r>
            <a:r>
              <a:rPr lang="en-US" sz="2500" dirty="0" smtClean="0"/>
              <a:t> </a:t>
            </a:r>
            <a:r>
              <a:rPr lang="en-US" sz="2500" dirty="0" err="1" smtClean="0"/>
              <a:t>hoạt</a:t>
            </a:r>
            <a:r>
              <a:rPr lang="en-US" sz="2500" dirty="0" smtClean="0"/>
              <a:t> </a:t>
            </a:r>
            <a:r>
              <a:rPr lang="en-US" sz="2500" dirty="0" err="1" smtClean="0"/>
              <a:t>động</a:t>
            </a:r>
            <a:r>
              <a:rPr lang="en-US" sz="2500" dirty="0" smtClean="0"/>
              <a:t> </a:t>
            </a:r>
            <a:r>
              <a:rPr lang="en-US" sz="2500" dirty="0" err="1"/>
              <a:t>gắn</a:t>
            </a:r>
            <a:r>
              <a:rPr lang="en-US" sz="2500" dirty="0"/>
              <a:t> </a:t>
            </a:r>
            <a:r>
              <a:rPr lang="en-US" sz="2500" dirty="0" err="1"/>
              <a:t>với</a:t>
            </a:r>
            <a:r>
              <a:rPr lang="en-US" sz="2500" dirty="0"/>
              <a:t> </a:t>
            </a:r>
            <a:r>
              <a:rPr lang="en-US" sz="2500" dirty="0" err="1"/>
              <a:t>việc</a:t>
            </a:r>
            <a:r>
              <a:rPr lang="en-US" sz="2500" dirty="0"/>
              <a:t> </a:t>
            </a:r>
            <a:r>
              <a:rPr lang="en-US" sz="2500" dirty="0" err="1"/>
              <a:t>thường</a:t>
            </a:r>
            <a:r>
              <a:rPr lang="en-US" sz="2500" dirty="0"/>
              <a:t> </a:t>
            </a:r>
            <a:r>
              <a:rPr lang="en-US" sz="2500" dirty="0" err="1"/>
              <a:t>xuyên</a:t>
            </a:r>
            <a:r>
              <a:rPr lang="en-US" sz="2500" dirty="0"/>
              <a:t> </a:t>
            </a:r>
            <a:r>
              <a:rPr lang="en-US" sz="2500" dirty="0" err="1"/>
              <a:t>tuyên</a:t>
            </a:r>
            <a:r>
              <a:rPr lang="en-US" sz="2500" dirty="0"/>
              <a:t> </a:t>
            </a:r>
            <a:r>
              <a:rPr lang="en-US" sz="2500" dirty="0" err="1"/>
              <a:t>truyền</a:t>
            </a:r>
            <a:r>
              <a:rPr lang="en-US" sz="2500" dirty="0"/>
              <a:t>, </a:t>
            </a:r>
            <a:r>
              <a:rPr lang="en-US" sz="2500" dirty="0" err="1" smtClean="0"/>
              <a:t>tổ</a:t>
            </a:r>
            <a:r>
              <a:rPr lang="en-US" sz="2500" dirty="0" smtClean="0"/>
              <a:t> </a:t>
            </a:r>
            <a:r>
              <a:rPr lang="en-US" sz="2500" dirty="0" err="1" smtClean="0"/>
              <a:t>chức</a:t>
            </a:r>
            <a:r>
              <a:rPr lang="en-US" sz="2500" dirty="0" smtClean="0"/>
              <a:t> </a:t>
            </a:r>
            <a:r>
              <a:rPr lang="en-US" sz="2500" dirty="0" err="1" smtClean="0"/>
              <a:t>các</a:t>
            </a:r>
            <a:r>
              <a:rPr lang="en-US" sz="2500" dirty="0" smtClean="0"/>
              <a:t> </a:t>
            </a:r>
            <a:r>
              <a:rPr lang="en-US" sz="2500" dirty="0" err="1"/>
              <a:t>phong</a:t>
            </a:r>
            <a:r>
              <a:rPr lang="en-US" sz="2500" dirty="0"/>
              <a:t> </a:t>
            </a:r>
            <a:r>
              <a:rPr lang="en-US" sz="2500" dirty="0" err="1"/>
              <a:t>trào</a:t>
            </a:r>
            <a:r>
              <a:rPr lang="en-US" sz="2500" dirty="0"/>
              <a:t> </a:t>
            </a:r>
            <a:r>
              <a:rPr lang="en-US" sz="2500" dirty="0" err="1"/>
              <a:t>thi</a:t>
            </a:r>
            <a:r>
              <a:rPr lang="en-US" sz="2500" dirty="0"/>
              <a:t> </a:t>
            </a:r>
            <a:r>
              <a:rPr lang="en-US" sz="2500" dirty="0" err="1"/>
              <a:t>đua</a:t>
            </a:r>
            <a:r>
              <a:rPr lang="en-US" sz="2500" dirty="0"/>
              <a:t> </a:t>
            </a:r>
            <a:r>
              <a:rPr lang="en-US" sz="2500" dirty="0" err="1"/>
              <a:t>yêu</a:t>
            </a:r>
            <a:r>
              <a:rPr lang="en-US" sz="2500" dirty="0"/>
              <a:t> </a:t>
            </a:r>
            <a:r>
              <a:rPr lang="en-US" sz="2500" dirty="0" err="1"/>
              <a:t>nước</a:t>
            </a:r>
            <a:r>
              <a:rPr lang="en-US" sz="2500" dirty="0"/>
              <a:t>, </a:t>
            </a:r>
            <a:r>
              <a:rPr lang="en-US" sz="2500" dirty="0" err="1"/>
              <a:t>thi</a:t>
            </a:r>
            <a:r>
              <a:rPr lang="en-US" sz="2500" dirty="0"/>
              <a:t> </a:t>
            </a:r>
            <a:r>
              <a:rPr lang="en-US" sz="2500" dirty="0" err="1"/>
              <a:t>đua</a:t>
            </a:r>
            <a:r>
              <a:rPr lang="en-US" sz="2500" dirty="0"/>
              <a:t> </a:t>
            </a:r>
            <a:r>
              <a:rPr lang="en-US" sz="2500" dirty="0" err="1"/>
              <a:t>dạy</a:t>
            </a:r>
            <a:r>
              <a:rPr lang="en-US" sz="2500" dirty="0"/>
              <a:t> </a:t>
            </a:r>
            <a:r>
              <a:rPr lang="en-US" sz="2500" dirty="0" err="1"/>
              <a:t>tốt</a:t>
            </a:r>
            <a:r>
              <a:rPr lang="en-US" sz="2500" dirty="0"/>
              <a:t>, </a:t>
            </a:r>
            <a:r>
              <a:rPr lang="en-US" sz="2500" dirty="0" err="1"/>
              <a:t>học</a:t>
            </a:r>
            <a:r>
              <a:rPr lang="en-US" sz="2500" dirty="0"/>
              <a:t> </a:t>
            </a:r>
            <a:r>
              <a:rPr lang="en-US" sz="2500" dirty="0" err="1"/>
              <a:t>tốt</a:t>
            </a:r>
            <a:r>
              <a:rPr lang="en-US" sz="2500" dirty="0"/>
              <a:t> </a:t>
            </a:r>
            <a:r>
              <a:rPr lang="en-US" sz="2500" dirty="0" err="1"/>
              <a:t>và</a:t>
            </a:r>
            <a:r>
              <a:rPr lang="en-US" sz="2500" dirty="0"/>
              <a:t> </a:t>
            </a:r>
            <a:r>
              <a:rPr lang="en-US" sz="2500" dirty="0" err="1"/>
              <a:t>các</a:t>
            </a:r>
            <a:r>
              <a:rPr lang="en-US" sz="2500" dirty="0"/>
              <a:t> </a:t>
            </a:r>
            <a:r>
              <a:rPr lang="en-US" sz="2500" dirty="0" err="1"/>
              <a:t>cuộc</a:t>
            </a:r>
            <a:r>
              <a:rPr lang="en-US" sz="2500" dirty="0"/>
              <a:t> </a:t>
            </a:r>
            <a:r>
              <a:rPr lang="en-US" sz="2500" dirty="0" err="1"/>
              <a:t>vận</a:t>
            </a:r>
            <a:r>
              <a:rPr lang="en-US" sz="2500" dirty="0"/>
              <a:t> </a:t>
            </a:r>
            <a:r>
              <a:rPr lang="en-US" sz="2500" dirty="0" err="1"/>
              <a:t>động</a:t>
            </a:r>
            <a:r>
              <a:rPr lang="en-US" sz="2500" dirty="0"/>
              <a:t> </a:t>
            </a:r>
            <a:r>
              <a:rPr lang="en-US" sz="2500" dirty="0" err="1"/>
              <a:t>của</a:t>
            </a:r>
            <a:r>
              <a:rPr lang="en-US" sz="2500" dirty="0"/>
              <a:t> </a:t>
            </a:r>
            <a:r>
              <a:rPr lang="en-US" sz="2500" dirty="0" err="1"/>
              <a:t>Bộ</a:t>
            </a:r>
            <a:r>
              <a:rPr lang="en-US" sz="2500" dirty="0"/>
              <a:t>; </a:t>
            </a:r>
            <a:r>
              <a:rPr lang="en-US" sz="2500" dirty="0" err="1" smtClean="0"/>
              <a:t>Ngành</a:t>
            </a:r>
            <a:r>
              <a:rPr lang="en-US" sz="2500" dirty="0" smtClean="0"/>
              <a:t>.</a:t>
            </a:r>
            <a:endParaRPr lang="vi-VN" sz="2500" dirty="0"/>
          </a:p>
        </p:txBody>
      </p:sp>
      <p:sp>
        <p:nvSpPr>
          <p:cNvPr id="10" name="Text Placeholder 2"/>
          <p:cNvSpPr>
            <a:spLocks noGrp="1"/>
          </p:cNvSpPr>
          <p:nvPr>
            <p:ph type="body" sz="quarter" idx="14"/>
          </p:nvPr>
        </p:nvSpPr>
        <p:spPr/>
        <p:txBody>
          <a:bodyPr/>
          <a:lstStyle/>
          <a:p>
            <a:pPr algn="l"/>
            <a:r>
              <a:rPr lang="en-US" smtClean="0"/>
              <a:t>1. CÔNG TÁC CHÍNH TRỊ TƯ TƯỞNG </a:t>
            </a:r>
            <a:endParaRPr lang="vi-VN">
              <a:effectLst/>
            </a:endParaRPr>
          </a:p>
        </p:txBody>
      </p:sp>
    </p:spTree>
    <p:extLst>
      <p:ext uri="{BB962C8B-B14F-4D97-AF65-F5344CB8AC3E}">
        <p14:creationId xmlns:p14="http://schemas.microsoft.com/office/powerpoint/2010/main" val="1649540377"/>
      </p:ext>
    </p:extLst>
  </p:cSld>
  <p:clrMapOvr>
    <a:masterClrMapping/>
  </p:clrMapOvr>
  <p:transition spd="slow" advClick="0">
    <p:pull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a:spLocks noGrp="1"/>
          </p:cNvSpPr>
          <p:nvPr>
            <p:ph type="body" sz="quarter" idx="13"/>
          </p:nvPr>
        </p:nvSpPr>
        <p:spPr>
          <a:xfrm>
            <a:off x="457200" y="1219200"/>
            <a:ext cx="8077200" cy="4876800"/>
          </a:xfrm>
        </p:spPr>
        <p:txBody>
          <a:bodyPr/>
          <a:lstStyle/>
          <a:p>
            <a:pPr marL="0" lvl="1" indent="0" algn="just">
              <a:buNone/>
            </a:pPr>
            <a:r>
              <a:rPr lang="en-US" sz="2400" dirty="0" smtClean="0"/>
              <a:t>- </a:t>
            </a:r>
            <a:r>
              <a:rPr lang="en-US" sz="2500" dirty="0" err="1" smtClean="0"/>
              <a:t>Đổi</a:t>
            </a:r>
            <a:r>
              <a:rPr lang="en-US" sz="2500" dirty="0" smtClean="0"/>
              <a:t> </a:t>
            </a:r>
            <a:r>
              <a:rPr lang="en-US" sz="2500" dirty="0" err="1"/>
              <a:t>mới</a:t>
            </a:r>
            <a:r>
              <a:rPr lang="en-US" sz="2500" dirty="0"/>
              <a:t> </a:t>
            </a:r>
            <a:r>
              <a:rPr lang="en-US" sz="2500" dirty="0" err="1"/>
              <a:t>các</a:t>
            </a:r>
            <a:r>
              <a:rPr lang="en-US" sz="2500" dirty="0"/>
              <a:t> </a:t>
            </a:r>
            <a:r>
              <a:rPr lang="en-US" sz="2500" dirty="0" err="1"/>
              <a:t>hoạt</a:t>
            </a:r>
            <a:r>
              <a:rPr lang="en-US" sz="2500" dirty="0"/>
              <a:t> </a:t>
            </a:r>
            <a:r>
              <a:rPr lang="en-US" sz="2500" dirty="0" err="1"/>
              <a:t>động</a:t>
            </a:r>
            <a:r>
              <a:rPr lang="en-US" sz="2500" dirty="0"/>
              <a:t> </a:t>
            </a:r>
            <a:r>
              <a:rPr lang="en-US" sz="2500" dirty="0" err="1"/>
              <a:t>tuyên</a:t>
            </a:r>
            <a:r>
              <a:rPr lang="en-US" sz="2500" dirty="0"/>
              <a:t> </a:t>
            </a:r>
            <a:r>
              <a:rPr lang="en-US" sz="2500" dirty="0" err="1"/>
              <a:t>truyền</a:t>
            </a:r>
            <a:r>
              <a:rPr lang="en-US" sz="2500" dirty="0"/>
              <a:t>, </a:t>
            </a:r>
            <a:r>
              <a:rPr lang="en-US" sz="2500" dirty="0" err="1"/>
              <a:t>giáo</a:t>
            </a:r>
            <a:r>
              <a:rPr lang="en-US" sz="2500" dirty="0"/>
              <a:t> </a:t>
            </a:r>
            <a:r>
              <a:rPr lang="en-US" sz="2500" dirty="0" err="1"/>
              <a:t>dục</a:t>
            </a:r>
            <a:r>
              <a:rPr lang="en-US" sz="2500" dirty="0"/>
              <a:t> </a:t>
            </a:r>
            <a:r>
              <a:rPr lang="en-US" sz="2500" dirty="0" err="1"/>
              <a:t>với</a:t>
            </a:r>
            <a:r>
              <a:rPr lang="en-US" sz="2500" dirty="0"/>
              <a:t> </a:t>
            </a:r>
            <a:r>
              <a:rPr lang="en-US" sz="2500" dirty="0" err="1"/>
              <a:t>nhiều</a:t>
            </a:r>
            <a:r>
              <a:rPr lang="en-US" sz="2500" dirty="0"/>
              <a:t> </a:t>
            </a:r>
            <a:r>
              <a:rPr lang="en-US" sz="2500" dirty="0" err="1"/>
              <a:t>hình</a:t>
            </a:r>
            <a:r>
              <a:rPr lang="en-US" sz="2500" dirty="0"/>
              <a:t> </a:t>
            </a:r>
            <a:r>
              <a:rPr lang="en-US" sz="2500" dirty="0" err="1"/>
              <a:t>thức</a:t>
            </a:r>
            <a:r>
              <a:rPr lang="en-US" sz="2500" dirty="0"/>
              <a:t> </a:t>
            </a:r>
            <a:r>
              <a:rPr lang="en-US" sz="2500" dirty="0" err="1"/>
              <a:t>đa</a:t>
            </a:r>
            <a:r>
              <a:rPr lang="en-US" sz="2500" dirty="0"/>
              <a:t> </a:t>
            </a:r>
            <a:r>
              <a:rPr lang="en-US" sz="2500" dirty="0" err="1"/>
              <a:t>dạng</a:t>
            </a:r>
            <a:r>
              <a:rPr lang="en-US" sz="2500" dirty="0"/>
              <a:t>, </a:t>
            </a:r>
            <a:r>
              <a:rPr lang="en-US" sz="2500" dirty="0" err="1"/>
              <a:t>có</a:t>
            </a:r>
            <a:r>
              <a:rPr lang="en-US" sz="2500" dirty="0"/>
              <a:t> </a:t>
            </a:r>
            <a:r>
              <a:rPr lang="en-US" sz="2500" dirty="0" err="1"/>
              <a:t>trọng</a:t>
            </a:r>
            <a:r>
              <a:rPr lang="en-US" sz="2500" dirty="0"/>
              <a:t> </a:t>
            </a:r>
            <a:r>
              <a:rPr lang="en-US" sz="2500" dirty="0" err="1"/>
              <a:t>tâm</a:t>
            </a:r>
            <a:r>
              <a:rPr lang="en-US" sz="2500" dirty="0"/>
              <a:t> </a:t>
            </a:r>
            <a:r>
              <a:rPr lang="en-US" sz="2500" dirty="0" err="1"/>
              <a:t>gắn</a:t>
            </a:r>
            <a:r>
              <a:rPr lang="en-US" sz="2500" dirty="0"/>
              <a:t> </a:t>
            </a:r>
            <a:r>
              <a:rPr lang="en-US" sz="2500" dirty="0" err="1"/>
              <a:t>với</a:t>
            </a:r>
            <a:r>
              <a:rPr lang="en-US" sz="2500" dirty="0"/>
              <a:t> </a:t>
            </a:r>
            <a:r>
              <a:rPr lang="en-US" sz="2500" dirty="0" err="1"/>
              <a:t>việc</a:t>
            </a:r>
            <a:r>
              <a:rPr lang="en-US" sz="2500" dirty="0"/>
              <a:t> </a:t>
            </a:r>
            <a:r>
              <a:rPr lang="en-US" sz="2500" dirty="0" err="1"/>
              <a:t>tiếp</a:t>
            </a:r>
            <a:r>
              <a:rPr lang="en-US" sz="2500" dirty="0"/>
              <a:t> </a:t>
            </a:r>
            <a:r>
              <a:rPr lang="en-US" sz="2500" dirty="0" err="1"/>
              <a:t>tục</a:t>
            </a:r>
            <a:r>
              <a:rPr lang="en-US" sz="2500" dirty="0"/>
              <a:t> </a:t>
            </a:r>
            <a:r>
              <a:rPr lang="en-US" sz="2500" dirty="0" err="1"/>
              <a:t>đẩy</a:t>
            </a:r>
            <a:r>
              <a:rPr lang="en-US" sz="2500" dirty="0"/>
              <a:t> </a:t>
            </a:r>
            <a:r>
              <a:rPr lang="en-US" sz="2500" dirty="0" err="1"/>
              <a:t>mạnh</a:t>
            </a:r>
            <a:r>
              <a:rPr lang="en-US" sz="2500" dirty="0"/>
              <a:t> </a:t>
            </a:r>
            <a:r>
              <a:rPr lang="en-US" sz="2500" dirty="0" err="1"/>
              <a:t>học</a:t>
            </a:r>
            <a:r>
              <a:rPr lang="en-US" sz="2500" dirty="0"/>
              <a:t> </a:t>
            </a:r>
            <a:r>
              <a:rPr lang="en-US" sz="2500" dirty="0" err="1"/>
              <a:t>tập</a:t>
            </a:r>
            <a:r>
              <a:rPr lang="en-US" sz="2500" dirty="0"/>
              <a:t> </a:t>
            </a:r>
            <a:r>
              <a:rPr lang="en-US" sz="2500" dirty="0" err="1"/>
              <a:t>Chỉ</a:t>
            </a:r>
            <a:r>
              <a:rPr lang="en-US" sz="2500" dirty="0"/>
              <a:t> </a:t>
            </a:r>
            <a:r>
              <a:rPr lang="en-US" sz="2500" dirty="0" err="1"/>
              <a:t>thị</a:t>
            </a:r>
            <a:r>
              <a:rPr lang="en-US" sz="2500" dirty="0"/>
              <a:t> 05, </a:t>
            </a:r>
            <a:r>
              <a:rPr lang="en-US" sz="2500" dirty="0" err="1"/>
              <a:t>ngày</a:t>
            </a:r>
            <a:r>
              <a:rPr lang="en-US" sz="2500" dirty="0"/>
              <a:t> 15/5/2016 </a:t>
            </a:r>
            <a:r>
              <a:rPr lang="en-US" sz="2500" dirty="0" err="1"/>
              <a:t>học</a:t>
            </a:r>
            <a:r>
              <a:rPr lang="en-US" sz="2500" dirty="0"/>
              <a:t> </a:t>
            </a:r>
            <a:r>
              <a:rPr lang="en-US" sz="2500" dirty="0" err="1"/>
              <a:t>tập</a:t>
            </a:r>
            <a:r>
              <a:rPr lang="en-US" sz="2500" dirty="0"/>
              <a:t> </a:t>
            </a:r>
            <a:r>
              <a:rPr lang="en-US" sz="2500" dirty="0" err="1"/>
              <a:t>làm</a:t>
            </a:r>
            <a:r>
              <a:rPr lang="en-US" sz="2500" dirty="0"/>
              <a:t> </a:t>
            </a:r>
            <a:r>
              <a:rPr lang="en-US" sz="2500" dirty="0" err="1"/>
              <a:t>theo</a:t>
            </a:r>
            <a:r>
              <a:rPr lang="en-US" sz="2500" dirty="0"/>
              <a:t> </a:t>
            </a:r>
            <a:r>
              <a:rPr lang="en-US" sz="2500" dirty="0" err="1"/>
              <a:t>tấm</a:t>
            </a:r>
            <a:r>
              <a:rPr lang="en-US" sz="2500" dirty="0"/>
              <a:t> </a:t>
            </a:r>
            <a:r>
              <a:rPr lang="en-US" sz="2500" dirty="0" err="1"/>
              <a:t>gương</a:t>
            </a:r>
            <a:r>
              <a:rPr lang="en-US" sz="2500" dirty="0"/>
              <a:t> </a:t>
            </a:r>
            <a:r>
              <a:rPr lang="en-US" sz="2500" dirty="0" err="1"/>
              <a:t>đạo</a:t>
            </a:r>
            <a:r>
              <a:rPr lang="en-US" sz="2500" dirty="0"/>
              <a:t> </a:t>
            </a:r>
            <a:r>
              <a:rPr lang="en-US" sz="2500" dirty="0" err="1"/>
              <a:t>đức</a:t>
            </a:r>
            <a:r>
              <a:rPr lang="en-US" sz="2500" dirty="0"/>
              <a:t>, </a:t>
            </a:r>
            <a:r>
              <a:rPr lang="en-US" sz="2500" dirty="0" err="1"/>
              <a:t>phong</a:t>
            </a:r>
            <a:r>
              <a:rPr lang="en-US" sz="2500" dirty="0"/>
              <a:t> </a:t>
            </a:r>
            <a:r>
              <a:rPr lang="en-US" sz="2500" dirty="0" err="1"/>
              <a:t>cách</a:t>
            </a:r>
            <a:r>
              <a:rPr lang="en-US" sz="2500" dirty="0"/>
              <a:t> </a:t>
            </a:r>
            <a:r>
              <a:rPr lang="en-US" sz="2500" dirty="0" err="1"/>
              <a:t>Hồ</a:t>
            </a:r>
            <a:r>
              <a:rPr lang="en-US" sz="2500" dirty="0"/>
              <a:t> </a:t>
            </a:r>
            <a:r>
              <a:rPr lang="en-US" sz="2500" dirty="0" err="1"/>
              <a:t>Chí</a:t>
            </a:r>
            <a:r>
              <a:rPr lang="en-US" sz="2500" dirty="0"/>
              <a:t> </a:t>
            </a:r>
            <a:r>
              <a:rPr lang="en-US" sz="2500" dirty="0" smtClean="0"/>
              <a:t>Minh; </a:t>
            </a:r>
          </a:p>
          <a:p>
            <a:pPr marL="0" lvl="1" indent="0" algn="just">
              <a:buNone/>
            </a:pPr>
            <a:r>
              <a:rPr lang="en-US" sz="2500" dirty="0" smtClean="0"/>
              <a:t>- </a:t>
            </a:r>
            <a:r>
              <a:rPr lang="en-US" sz="2500" dirty="0" err="1" smtClean="0"/>
              <a:t>Các</a:t>
            </a:r>
            <a:r>
              <a:rPr lang="en-US" sz="2500" dirty="0" smtClean="0"/>
              <a:t> </a:t>
            </a:r>
            <a:r>
              <a:rPr lang="en-US" sz="2500" dirty="0" err="1"/>
              <a:t>cấp</a:t>
            </a:r>
            <a:r>
              <a:rPr lang="en-US" sz="2500" dirty="0"/>
              <a:t> </a:t>
            </a:r>
            <a:r>
              <a:rPr lang="en-US" sz="2500" dirty="0" err="1"/>
              <a:t>ủy</a:t>
            </a:r>
            <a:r>
              <a:rPr lang="en-US" sz="2500" dirty="0"/>
              <a:t> chi </a:t>
            </a:r>
            <a:r>
              <a:rPr lang="en-US" sz="2500" dirty="0" err="1"/>
              <a:t>bộ</a:t>
            </a:r>
            <a:r>
              <a:rPr lang="en-US" sz="2500" dirty="0"/>
              <a:t> </a:t>
            </a:r>
            <a:r>
              <a:rPr lang="en-US" sz="2500" dirty="0" err="1" smtClean="0"/>
              <a:t>tập</a:t>
            </a:r>
            <a:r>
              <a:rPr lang="en-US" sz="2500" dirty="0" smtClean="0"/>
              <a:t> </a:t>
            </a:r>
            <a:r>
              <a:rPr lang="en-US" sz="2500" dirty="0" err="1"/>
              <a:t>trung</a:t>
            </a:r>
            <a:r>
              <a:rPr lang="en-US" sz="2500" dirty="0"/>
              <a:t> </a:t>
            </a:r>
            <a:r>
              <a:rPr lang="en-US" sz="2500" dirty="0" err="1"/>
              <a:t>nắm</a:t>
            </a:r>
            <a:r>
              <a:rPr lang="en-US" sz="2500" dirty="0"/>
              <a:t> </a:t>
            </a:r>
            <a:r>
              <a:rPr lang="en-US" sz="2500" dirty="0" err="1"/>
              <a:t>bắt</a:t>
            </a:r>
            <a:r>
              <a:rPr lang="en-US" sz="2500" dirty="0"/>
              <a:t> </a:t>
            </a:r>
            <a:r>
              <a:rPr lang="en-US" sz="2500" dirty="0" err="1"/>
              <a:t>tình</a:t>
            </a:r>
            <a:r>
              <a:rPr lang="en-US" sz="2500" dirty="0"/>
              <a:t> </a:t>
            </a:r>
            <a:r>
              <a:rPr lang="en-US" sz="2500" dirty="0" err="1"/>
              <a:t>hình</a:t>
            </a:r>
            <a:r>
              <a:rPr lang="en-US" sz="2500" dirty="0"/>
              <a:t> </a:t>
            </a:r>
            <a:r>
              <a:rPr lang="en-US" sz="2500" dirty="0" err="1"/>
              <a:t>tư</a:t>
            </a:r>
            <a:r>
              <a:rPr lang="en-US" sz="2500" dirty="0"/>
              <a:t> </a:t>
            </a:r>
            <a:r>
              <a:rPr lang="en-US" sz="2500" dirty="0" err="1"/>
              <a:t>tưởng</a:t>
            </a:r>
            <a:r>
              <a:rPr lang="en-US" sz="2500" dirty="0"/>
              <a:t>, </a:t>
            </a:r>
            <a:r>
              <a:rPr lang="en-US" sz="2500" dirty="0" err="1"/>
              <a:t>dư</a:t>
            </a:r>
            <a:r>
              <a:rPr lang="en-US" sz="2500" dirty="0"/>
              <a:t> </a:t>
            </a:r>
            <a:r>
              <a:rPr lang="en-US" sz="2500" dirty="0" err="1"/>
              <a:t>luận</a:t>
            </a:r>
            <a:r>
              <a:rPr lang="en-US" sz="2500" dirty="0"/>
              <a:t> </a:t>
            </a:r>
            <a:r>
              <a:rPr lang="en-US" sz="2500" dirty="0" err="1"/>
              <a:t>trong</a:t>
            </a:r>
            <a:r>
              <a:rPr lang="en-US" sz="2500" dirty="0"/>
              <a:t> </a:t>
            </a:r>
            <a:r>
              <a:rPr lang="en-US" sz="2500" dirty="0" err="1"/>
              <a:t>cán</a:t>
            </a:r>
            <a:r>
              <a:rPr lang="en-US" sz="2500" dirty="0"/>
              <a:t> </a:t>
            </a:r>
            <a:r>
              <a:rPr lang="en-US" sz="2500" dirty="0" err="1"/>
              <a:t>bộ</a:t>
            </a:r>
            <a:r>
              <a:rPr lang="en-US" sz="2500" dirty="0"/>
              <a:t> </a:t>
            </a:r>
            <a:r>
              <a:rPr lang="en-US" sz="2500" dirty="0" err="1"/>
              <a:t>đảng</a:t>
            </a:r>
            <a:r>
              <a:rPr lang="en-US" sz="2500" dirty="0"/>
              <a:t> </a:t>
            </a:r>
            <a:r>
              <a:rPr lang="en-US" sz="2500" dirty="0" err="1"/>
              <a:t>viên</a:t>
            </a:r>
            <a:r>
              <a:rPr lang="en-US" sz="2500" dirty="0"/>
              <a:t>, </a:t>
            </a:r>
            <a:r>
              <a:rPr lang="en-US" sz="2500" dirty="0" err="1"/>
              <a:t>giảng</a:t>
            </a:r>
            <a:r>
              <a:rPr lang="en-US" sz="2500" dirty="0"/>
              <a:t> </a:t>
            </a:r>
            <a:r>
              <a:rPr lang="en-US" sz="2500" dirty="0" err="1"/>
              <a:t>viên</a:t>
            </a:r>
            <a:r>
              <a:rPr lang="en-US" sz="2500" dirty="0"/>
              <a:t>, </a:t>
            </a:r>
            <a:r>
              <a:rPr lang="en-US" sz="2500" dirty="0" err="1"/>
              <a:t>nhân</a:t>
            </a:r>
            <a:r>
              <a:rPr lang="en-US" sz="2500" dirty="0"/>
              <a:t> </a:t>
            </a:r>
            <a:r>
              <a:rPr lang="en-US" sz="2500" dirty="0" err="1"/>
              <a:t>viên</a:t>
            </a:r>
            <a:r>
              <a:rPr lang="en-US" sz="2500" dirty="0"/>
              <a:t> </a:t>
            </a:r>
            <a:r>
              <a:rPr lang="en-US" sz="2500" dirty="0" err="1"/>
              <a:t>và</a:t>
            </a:r>
            <a:r>
              <a:rPr lang="en-US" sz="2500" dirty="0"/>
              <a:t> HSSV, </a:t>
            </a:r>
            <a:r>
              <a:rPr lang="en-US" sz="2500" dirty="0" err="1"/>
              <a:t>về</a:t>
            </a:r>
            <a:r>
              <a:rPr lang="en-US" sz="2500" dirty="0"/>
              <a:t> </a:t>
            </a:r>
            <a:r>
              <a:rPr lang="en-US" sz="2500" dirty="0" err="1"/>
              <a:t>những</a:t>
            </a:r>
            <a:r>
              <a:rPr lang="en-US" sz="2500" dirty="0"/>
              <a:t> </a:t>
            </a:r>
            <a:r>
              <a:rPr lang="en-US" sz="2500" dirty="0" err="1"/>
              <a:t>vấn</a:t>
            </a:r>
            <a:r>
              <a:rPr lang="en-US" sz="2500" dirty="0"/>
              <a:t> </a:t>
            </a:r>
            <a:r>
              <a:rPr lang="en-US" sz="2500" dirty="0" err="1"/>
              <a:t>đề</a:t>
            </a:r>
            <a:r>
              <a:rPr lang="en-US" sz="2500" dirty="0"/>
              <a:t> </a:t>
            </a:r>
            <a:r>
              <a:rPr lang="en-US" sz="2500" dirty="0" err="1"/>
              <a:t>đang</a:t>
            </a:r>
            <a:r>
              <a:rPr lang="en-US" sz="2500" dirty="0"/>
              <a:t> </a:t>
            </a:r>
            <a:r>
              <a:rPr lang="en-US" sz="2500" dirty="0" err="1"/>
              <a:t>gây</a:t>
            </a:r>
            <a:r>
              <a:rPr lang="en-US" sz="2500" dirty="0"/>
              <a:t> </a:t>
            </a:r>
            <a:r>
              <a:rPr lang="en-US" sz="2500" dirty="0" err="1"/>
              <a:t>bức</a:t>
            </a:r>
            <a:r>
              <a:rPr lang="en-US" sz="2500" dirty="0"/>
              <a:t> </a:t>
            </a:r>
            <a:r>
              <a:rPr lang="en-US" sz="2500" dirty="0" err="1"/>
              <a:t>xúc</a:t>
            </a:r>
            <a:r>
              <a:rPr lang="en-US" sz="2500" dirty="0"/>
              <a:t> </a:t>
            </a:r>
            <a:r>
              <a:rPr lang="en-US" sz="2500" dirty="0" err="1"/>
              <a:t>trong</a:t>
            </a:r>
            <a:r>
              <a:rPr lang="en-US" sz="2500" dirty="0"/>
              <a:t> </a:t>
            </a:r>
            <a:r>
              <a:rPr lang="en-US" sz="2500" dirty="0" err="1"/>
              <a:t>dư</a:t>
            </a:r>
            <a:r>
              <a:rPr lang="en-US" sz="2500" dirty="0"/>
              <a:t> </a:t>
            </a:r>
            <a:r>
              <a:rPr lang="en-US" sz="2500" dirty="0" err="1"/>
              <a:t>luận</a:t>
            </a:r>
            <a:r>
              <a:rPr lang="en-US" sz="2500" dirty="0"/>
              <a:t> </a:t>
            </a:r>
            <a:r>
              <a:rPr lang="en-US" sz="2500" dirty="0" err="1"/>
              <a:t>xã</a:t>
            </a:r>
            <a:r>
              <a:rPr lang="en-US" sz="2500" dirty="0"/>
              <a:t> </a:t>
            </a:r>
            <a:r>
              <a:rPr lang="en-US" sz="2500" dirty="0" err="1"/>
              <a:t>hội</a:t>
            </a:r>
            <a:r>
              <a:rPr lang="en-US" sz="2500" dirty="0"/>
              <a:t>, </a:t>
            </a:r>
            <a:r>
              <a:rPr lang="en-US" sz="2500" dirty="0" err="1"/>
              <a:t>trong</a:t>
            </a:r>
            <a:r>
              <a:rPr lang="en-US" sz="2500" dirty="0"/>
              <a:t> </a:t>
            </a:r>
            <a:r>
              <a:rPr lang="en-US" sz="2500" dirty="0" err="1"/>
              <a:t>đội</a:t>
            </a:r>
            <a:r>
              <a:rPr lang="en-US" sz="2500" dirty="0"/>
              <a:t> </a:t>
            </a:r>
            <a:r>
              <a:rPr lang="en-US" sz="2500" dirty="0" err="1"/>
              <a:t>ngũ</a:t>
            </a:r>
            <a:r>
              <a:rPr lang="en-US" sz="2500" dirty="0"/>
              <a:t> </a:t>
            </a:r>
            <a:r>
              <a:rPr lang="en-US" sz="2500" dirty="0" err="1"/>
              <a:t>cán</a:t>
            </a:r>
            <a:r>
              <a:rPr lang="en-US" sz="2500" dirty="0"/>
              <a:t> </a:t>
            </a:r>
            <a:r>
              <a:rPr lang="en-US" sz="2500" dirty="0" err="1"/>
              <a:t>bộ</a:t>
            </a:r>
            <a:r>
              <a:rPr lang="en-US" sz="2500" dirty="0"/>
              <a:t> </a:t>
            </a:r>
            <a:r>
              <a:rPr lang="en-US" sz="2500" dirty="0" err="1"/>
              <a:t>đảng</a:t>
            </a:r>
            <a:r>
              <a:rPr lang="en-US" sz="2500" dirty="0"/>
              <a:t> </a:t>
            </a:r>
            <a:r>
              <a:rPr lang="en-US" sz="2500" dirty="0" err="1" smtClean="0"/>
              <a:t>viên</a:t>
            </a:r>
            <a:r>
              <a:rPr lang="en-US" sz="2500" dirty="0" smtClean="0"/>
              <a:t>, </a:t>
            </a:r>
            <a:r>
              <a:rPr lang="en-US" sz="2500" dirty="0" err="1"/>
              <a:t>cung</a:t>
            </a:r>
            <a:r>
              <a:rPr lang="en-US" sz="2500" dirty="0"/>
              <a:t> </a:t>
            </a:r>
            <a:r>
              <a:rPr lang="en-US" sz="2500" dirty="0" err="1"/>
              <a:t>cấp</a:t>
            </a:r>
            <a:r>
              <a:rPr lang="en-US" sz="2500" dirty="0"/>
              <a:t> </a:t>
            </a:r>
            <a:r>
              <a:rPr lang="en-US" sz="2500" dirty="0" err="1"/>
              <a:t>thông</a:t>
            </a:r>
            <a:r>
              <a:rPr lang="en-US" sz="2500" dirty="0"/>
              <a:t> tin </a:t>
            </a:r>
            <a:r>
              <a:rPr lang="en-US" sz="2500" dirty="0" err="1"/>
              <a:t>chính</a:t>
            </a:r>
            <a:r>
              <a:rPr lang="en-US" sz="2500" dirty="0"/>
              <a:t> </a:t>
            </a:r>
            <a:r>
              <a:rPr lang="en-US" sz="2500" dirty="0" err="1"/>
              <a:t>thống</a:t>
            </a:r>
            <a:r>
              <a:rPr lang="en-US" sz="2500" dirty="0"/>
              <a:t> </a:t>
            </a:r>
            <a:r>
              <a:rPr lang="en-US" sz="2500" dirty="0" err="1"/>
              <a:t>góp</a:t>
            </a:r>
            <a:r>
              <a:rPr lang="en-US" sz="2500" dirty="0"/>
              <a:t> </a:t>
            </a:r>
            <a:r>
              <a:rPr lang="en-US" sz="2500" dirty="0" err="1"/>
              <a:t>phần</a:t>
            </a:r>
            <a:r>
              <a:rPr lang="en-US" sz="2500" dirty="0"/>
              <a:t> </a:t>
            </a:r>
            <a:r>
              <a:rPr lang="en-US" sz="2500" dirty="0" err="1"/>
              <a:t>định</a:t>
            </a:r>
            <a:r>
              <a:rPr lang="en-US" sz="2500" dirty="0"/>
              <a:t> </a:t>
            </a:r>
            <a:r>
              <a:rPr lang="en-US" sz="2500" dirty="0" err="1"/>
              <a:t>hướng</a:t>
            </a:r>
            <a:r>
              <a:rPr lang="en-US" sz="2500" dirty="0"/>
              <a:t> </a:t>
            </a:r>
            <a:r>
              <a:rPr lang="en-US" sz="2500" dirty="0" err="1"/>
              <a:t>dư</a:t>
            </a:r>
            <a:r>
              <a:rPr lang="en-US" sz="2500" dirty="0"/>
              <a:t> </a:t>
            </a:r>
            <a:r>
              <a:rPr lang="en-US" sz="2500" dirty="0" err="1"/>
              <a:t>luận</a:t>
            </a:r>
            <a:r>
              <a:rPr lang="en-US" sz="2500" dirty="0"/>
              <a:t>, </a:t>
            </a:r>
            <a:r>
              <a:rPr lang="en-US" sz="2500" dirty="0" err="1"/>
              <a:t>ổn</a:t>
            </a:r>
            <a:r>
              <a:rPr lang="en-US" sz="2500" dirty="0"/>
              <a:t> </a:t>
            </a:r>
            <a:r>
              <a:rPr lang="en-US" sz="2500" dirty="0" err="1"/>
              <a:t>định</a:t>
            </a:r>
            <a:r>
              <a:rPr lang="en-US" sz="2500" dirty="0"/>
              <a:t> </a:t>
            </a:r>
            <a:r>
              <a:rPr lang="en-US" sz="2500" dirty="0" err="1"/>
              <a:t>tư</a:t>
            </a:r>
            <a:r>
              <a:rPr lang="en-US" sz="2500" dirty="0"/>
              <a:t> </a:t>
            </a:r>
            <a:r>
              <a:rPr lang="en-US" sz="2500" dirty="0" err="1"/>
              <a:t>tưởng</a:t>
            </a:r>
            <a:r>
              <a:rPr lang="en-US" sz="2500" dirty="0"/>
              <a:t>, </a:t>
            </a:r>
            <a:r>
              <a:rPr lang="en-US" sz="2500" dirty="0" err="1"/>
              <a:t>chống</a:t>
            </a:r>
            <a:r>
              <a:rPr lang="en-US" sz="2500" dirty="0"/>
              <a:t> </a:t>
            </a:r>
            <a:r>
              <a:rPr lang="en-US" sz="2500" dirty="0" err="1"/>
              <a:t>suy</a:t>
            </a:r>
            <a:r>
              <a:rPr lang="en-US" sz="2500" dirty="0"/>
              <a:t> </a:t>
            </a:r>
            <a:r>
              <a:rPr lang="en-US" sz="2500" dirty="0" err="1"/>
              <a:t>thoái</a:t>
            </a:r>
            <a:r>
              <a:rPr lang="en-US" sz="2500" dirty="0"/>
              <a:t> </a:t>
            </a:r>
            <a:r>
              <a:rPr lang="en-US" sz="2500" dirty="0" err="1"/>
              <a:t>về</a:t>
            </a:r>
            <a:r>
              <a:rPr lang="en-US" sz="2500" dirty="0"/>
              <a:t> </a:t>
            </a:r>
            <a:r>
              <a:rPr lang="en-US" sz="2500" dirty="0" err="1"/>
              <a:t>tư</a:t>
            </a:r>
            <a:r>
              <a:rPr lang="en-US" sz="2500" dirty="0"/>
              <a:t> </a:t>
            </a:r>
            <a:r>
              <a:rPr lang="en-US" sz="2500" dirty="0" err="1"/>
              <a:t>tưởng</a:t>
            </a:r>
            <a:r>
              <a:rPr lang="en-US" sz="2500" dirty="0"/>
              <a:t>, </a:t>
            </a:r>
            <a:r>
              <a:rPr lang="en-US" sz="2500" dirty="0" err="1"/>
              <a:t>chính</a:t>
            </a:r>
            <a:r>
              <a:rPr lang="en-US" sz="2500" dirty="0"/>
              <a:t> </a:t>
            </a:r>
            <a:r>
              <a:rPr lang="en-US" sz="2500" dirty="0" err="1"/>
              <a:t>trị</a:t>
            </a:r>
            <a:r>
              <a:rPr lang="en-US" sz="2500" dirty="0"/>
              <a:t>, </a:t>
            </a:r>
            <a:r>
              <a:rPr lang="en-US" sz="2500" dirty="0" err="1"/>
              <a:t>đạo</a:t>
            </a:r>
            <a:r>
              <a:rPr lang="en-US" sz="2500" dirty="0"/>
              <a:t> </a:t>
            </a:r>
            <a:r>
              <a:rPr lang="en-US" sz="2500" dirty="0" err="1"/>
              <a:t>đức</a:t>
            </a:r>
            <a:r>
              <a:rPr lang="en-US" sz="2500" dirty="0"/>
              <a:t> </a:t>
            </a:r>
            <a:r>
              <a:rPr lang="en-US" sz="2500" dirty="0" err="1"/>
              <a:t>lối</a:t>
            </a:r>
            <a:r>
              <a:rPr lang="en-US" sz="2500" dirty="0"/>
              <a:t> </a:t>
            </a:r>
            <a:r>
              <a:rPr lang="en-US" sz="2500" dirty="0" err="1"/>
              <a:t>sống</a:t>
            </a:r>
            <a:r>
              <a:rPr lang="en-US" sz="2500" dirty="0"/>
              <a:t>, </a:t>
            </a:r>
            <a:r>
              <a:rPr lang="en-US" sz="2500" dirty="0" err="1"/>
              <a:t>tự</a:t>
            </a:r>
            <a:r>
              <a:rPr lang="en-US" sz="2500" dirty="0"/>
              <a:t> </a:t>
            </a:r>
            <a:r>
              <a:rPr lang="en-US" sz="2500" dirty="0" err="1"/>
              <a:t>diễn</a:t>
            </a:r>
            <a:r>
              <a:rPr lang="en-US" sz="2500" dirty="0"/>
              <a:t> </a:t>
            </a:r>
            <a:r>
              <a:rPr lang="en-US" sz="2500" dirty="0" err="1"/>
              <a:t>biến</a:t>
            </a:r>
            <a:r>
              <a:rPr lang="en-US" sz="2500" dirty="0"/>
              <a:t>, </a:t>
            </a:r>
            <a:r>
              <a:rPr lang="en-US" sz="2500" dirty="0" err="1"/>
              <a:t>tự</a:t>
            </a:r>
            <a:r>
              <a:rPr lang="en-US" sz="2500" dirty="0"/>
              <a:t> </a:t>
            </a:r>
            <a:r>
              <a:rPr lang="en-US" sz="2500" dirty="0" err="1"/>
              <a:t>chuyển</a:t>
            </a:r>
            <a:r>
              <a:rPr lang="en-US" sz="2500" dirty="0"/>
              <a:t> </a:t>
            </a:r>
            <a:r>
              <a:rPr lang="en-US" sz="2500" dirty="0" err="1"/>
              <a:t>hóa</a:t>
            </a:r>
            <a:r>
              <a:rPr lang="en-US" sz="2500" dirty="0"/>
              <a:t> </a:t>
            </a:r>
            <a:r>
              <a:rPr lang="en-US" sz="2500" dirty="0" err="1"/>
              <a:t>trong</a:t>
            </a:r>
            <a:r>
              <a:rPr lang="en-US" sz="2500" dirty="0"/>
              <a:t> </a:t>
            </a:r>
            <a:r>
              <a:rPr lang="en-US" sz="2500" dirty="0" err="1"/>
              <a:t>cán</a:t>
            </a:r>
            <a:r>
              <a:rPr lang="en-US" sz="2500" dirty="0"/>
              <a:t> </a:t>
            </a:r>
            <a:r>
              <a:rPr lang="en-US" sz="2500" dirty="0" err="1"/>
              <a:t>bộ</a:t>
            </a:r>
            <a:r>
              <a:rPr lang="en-US" sz="2500" dirty="0"/>
              <a:t> </a:t>
            </a:r>
            <a:r>
              <a:rPr lang="en-US" sz="2500" dirty="0" err="1"/>
              <a:t>đảng</a:t>
            </a:r>
            <a:r>
              <a:rPr lang="en-US" sz="2500" dirty="0"/>
              <a:t> </a:t>
            </a:r>
            <a:r>
              <a:rPr lang="en-US" sz="2500" dirty="0" err="1"/>
              <a:t>viên</a:t>
            </a:r>
            <a:r>
              <a:rPr lang="en-US" sz="2500" dirty="0"/>
              <a:t>, </a:t>
            </a:r>
            <a:r>
              <a:rPr lang="en-US" sz="2500" dirty="0" err="1"/>
              <a:t>giảng</a:t>
            </a:r>
            <a:r>
              <a:rPr lang="en-US" sz="2500" dirty="0"/>
              <a:t> </a:t>
            </a:r>
            <a:r>
              <a:rPr lang="en-US" sz="2500" dirty="0" err="1"/>
              <a:t>viên</a:t>
            </a:r>
            <a:r>
              <a:rPr lang="en-US" sz="2500" dirty="0"/>
              <a:t>, </a:t>
            </a:r>
            <a:r>
              <a:rPr lang="en-US" sz="2500" dirty="0" err="1"/>
              <a:t>nhân</a:t>
            </a:r>
            <a:r>
              <a:rPr lang="en-US" sz="2500" dirty="0"/>
              <a:t> </a:t>
            </a:r>
            <a:r>
              <a:rPr lang="en-US" sz="2500" dirty="0" err="1"/>
              <a:t>viên</a:t>
            </a:r>
            <a:r>
              <a:rPr lang="en-US" sz="2500" dirty="0"/>
              <a:t> </a:t>
            </a:r>
            <a:r>
              <a:rPr lang="en-US" sz="2500" dirty="0" err="1"/>
              <a:t>và</a:t>
            </a:r>
            <a:r>
              <a:rPr lang="en-US" sz="2500" dirty="0"/>
              <a:t> </a:t>
            </a:r>
            <a:r>
              <a:rPr lang="en-US" sz="2500" dirty="0" smtClean="0"/>
              <a:t>HSSV</a:t>
            </a:r>
            <a:r>
              <a:rPr lang="en-US" sz="2400" dirty="0" smtClean="0"/>
              <a:t>.</a:t>
            </a:r>
            <a:endParaRPr lang="vi-VN" sz="2400" dirty="0"/>
          </a:p>
        </p:txBody>
      </p:sp>
      <p:sp>
        <p:nvSpPr>
          <p:cNvPr id="10" name="Text Placeholder 2"/>
          <p:cNvSpPr>
            <a:spLocks noGrp="1"/>
          </p:cNvSpPr>
          <p:nvPr>
            <p:ph type="body" sz="quarter" idx="14"/>
          </p:nvPr>
        </p:nvSpPr>
        <p:spPr/>
        <p:txBody>
          <a:bodyPr/>
          <a:lstStyle/>
          <a:p>
            <a:pPr algn="l"/>
            <a:r>
              <a:rPr lang="en-US" smtClean="0"/>
              <a:t>1. CÔNG TÁC CHÍNH TRỊ TƯ TƯỞNG </a:t>
            </a:r>
            <a:endParaRPr lang="vi-VN">
              <a:effectLst/>
            </a:endParaRPr>
          </a:p>
        </p:txBody>
      </p:sp>
    </p:spTree>
    <p:extLst>
      <p:ext uri="{BB962C8B-B14F-4D97-AF65-F5344CB8AC3E}">
        <p14:creationId xmlns:p14="http://schemas.microsoft.com/office/powerpoint/2010/main" val="2020720529"/>
      </p:ext>
    </p:extLst>
  </p:cSld>
  <p:clrMapOvr>
    <a:masterClrMapping/>
  </p:clrMapOvr>
  <p:transition spd="slow" advClick="0">
    <p:pull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lvl="0"/>
            <a:r>
              <a:rPr lang="en-US" smtClean="0"/>
              <a:t>2.1 </a:t>
            </a:r>
            <a:r>
              <a:rPr lang="en-US"/>
              <a:t>Công tác đào tạo:</a:t>
            </a:r>
            <a:endParaRPr lang="vi-VN"/>
          </a:p>
        </p:txBody>
      </p:sp>
      <p:sp>
        <p:nvSpPr>
          <p:cNvPr id="9" name="Text Placeholder 2"/>
          <p:cNvSpPr>
            <a:spLocks noGrp="1"/>
          </p:cNvSpPr>
          <p:nvPr>
            <p:ph type="body" sz="quarter" idx="13"/>
          </p:nvPr>
        </p:nvSpPr>
        <p:spPr>
          <a:xfrm>
            <a:off x="514350" y="1584326"/>
            <a:ext cx="8096250" cy="4206874"/>
          </a:xfrm>
        </p:spPr>
        <p:txBody>
          <a:bodyPr/>
          <a:lstStyle/>
          <a:p>
            <a:pPr marL="0" lvl="0" indent="0" algn="just">
              <a:buNone/>
            </a:pPr>
            <a:r>
              <a:rPr lang="en-US" sz="2400" dirty="0" smtClean="0"/>
              <a:t>- </a:t>
            </a:r>
            <a:r>
              <a:rPr lang="en-US" sz="2500" dirty="0" err="1" smtClean="0"/>
              <a:t>Chuẩn</a:t>
            </a:r>
            <a:r>
              <a:rPr lang="en-US" sz="2500" dirty="0" smtClean="0"/>
              <a:t> </a:t>
            </a:r>
            <a:r>
              <a:rPr lang="en-US" sz="2500" dirty="0" err="1" smtClean="0"/>
              <a:t>bị</a:t>
            </a:r>
            <a:r>
              <a:rPr lang="en-US" sz="2500" dirty="0" smtClean="0"/>
              <a:t> </a:t>
            </a:r>
            <a:r>
              <a:rPr lang="en-US" sz="2500" dirty="0" err="1"/>
              <a:t>đầy</a:t>
            </a:r>
            <a:r>
              <a:rPr lang="en-US" sz="2500" dirty="0"/>
              <a:t> </a:t>
            </a:r>
            <a:r>
              <a:rPr lang="en-US" sz="2500" dirty="0" err="1"/>
              <a:t>đủ</a:t>
            </a:r>
            <a:r>
              <a:rPr lang="en-US" sz="2500" dirty="0"/>
              <a:t> </a:t>
            </a:r>
            <a:r>
              <a:rPr lang="en-US" sz="2500" dirty="0" err="1"/>
              <a:t>các</a:t>
            </a:r>
            <a:r>
              <a:rPr lang="en-US" sz="2500" dirty="0"/>
              <a:t> </a:t>
            </a:r>
            <a:r>
              <a:rPr lang="en-US" sz="2500" dirty="0" err="1"/>
              <a:t>điều</a:t>
            </a:r>
            <a:r>
              <a:rPr lang="en-US" sz="2500" dirty="0"/>
              <a:t> </a:t>
            </a:r>
            <a:r>
              <a:rPr lang="en-US" sz="2500" dirty="0" err="1"/>
              <a:t>kiện</a:t>
            </a:r>
            <a:r>
              <a:rPr lang="en-US" sz="2500" dirty="0"/>
              <a:t> </a:t>
            </a:r>
            <a:r>
              <a:rPr lang="en-US" sz="2500" dirty="0" err="1"/>
              <a:t>về</a:t>
            </a:r>
            <a:r>
              <a:rPr lang="en-US" sz="2500" dirty="0"/>
              <a:t> </a:t>
            </a:r>
            <a:r>
              <a:rPr lang="en-US" sz="2500" dirty="0" err="1"/>
              <a:t>đội</a:t>
            </a:r>
            <a:r>
              <a:rPr lang="en-US" sz="2500" dirty="0"/>
              <a:t> </a:t>
            </a:r>
            <a:r>
              <a:rPr lang="en-US" sz="2500" dirty="0" err="1"/>
              <a:t>ngũ</a:t>
            </a:r>
            <a:r>
              <a:rPr lang="en-US" sz="2500" dirty="0"/>
              <a:t> </a:t>
            </a:r>
            <a:r>
              <a:rPr lang="en-US" sz="2500" dirty="0" err="1"/>
              <a:t>giảng</a:t>
            </a:r>
            <a:r>
              <a:rPr lang="en-US" sz="2500" dirty="0"/>
              <a:t> </a:t>
            </a:r>
            <a:r>
              <a:rPr lang="en-US" sz="2500" dirty="0" err="1"/>
              <a:t>viên</a:t>
            </a:r>
            <a:r>
              <a:rPr lang="en-US" sz="2500" dirty="0"/>
              <a:t>, </a:t>
            </a:r>
            <a:r>
              <a:rPr lang="en-US" sz="2500" dirty="0" err="1"/>
              <a:t>trang</a:t>
            </a:r>
            <a:r>
              <a:rPr lang="en-US" sz="2500" dirty="0"/>
              <a:t> </a:t>
            </a:r>
            <a:r>
              <a:rPr lang="en-US" sz="2500" dirty="0" err="1"/>
              <a:t>thiết</a:t>
            </a:r>
            <a:r>
              <a:rPr lang="en-US" sz="2500" dirty="0"/>
              <a:t> </a:t>
            </a:r>
            <a:r>
              <a:rPr lang="en-US" sz="2500" dirty="0" err="1"/>
              <a:t>bị</a:t>
            </a:r>
            <a:r>
              <a:rPr lang="en-US" sz="2500" dirty="0"/>
              <a:t>, </a:t>
            </a:r>
            <a:r>
              <a:rPr lang="en-US" sz="2500" dirty="0" err="1"/>
              <a:t>thư</a:t>
            </a:r>
            <a:r>
              <a:rPr lang="en-US" sz="2500" dirty="0"/>
              <a:t> </a:t>
            </a:r>
            <a:r>
              <a:rPr lang="en-US" sz="2500" dirty="0" err="1"/>
              <a:t>viện</a:t>
            </a:r>
            <a:r>
              <a:rPr lang="en-US" sz="2500" dirty="0"/>
              <a:t> </a:t>
            </a:r>
            <a:r>
              <a:rPr lang="en-US" sz="2500" dirty="0" err="1"/>
              <a:t>phục</a:t>
            </a:r>
            <a:r>
              <a:rPr lang="en-US" sz="2500" dirty="0"/>
              <a:t> </a:t>
            </a:r>
            <a:r>
              <a:rPr lang="en-US" sz="2500" dirty="0" err="1"/>
              <a:t>vụ</a:t>
            </a:r>
            <a:r>
              <a:rPr lang="en-US" sz="2500" dirty="0"/>
              <a:t> </a:t>
            </a:r>
            <a:r>
              <a:rPr lang="en-US" sz="2500" dirty="0" err="1"/>
              <a:t>đào</a:t>
            </a:r>
            <a:r>
              <a:rPr lang="en-US" sz="2500" dirty="0"/>
              <a:t> </a:t>
            </a:r>
            <a:r>
              <a:rPr lang="en-US" sz="2500" dirty="0" err="1" smtClean="0"/>
              <a:t>tạo</a:t>
            </a:r>
            <a:r>
              <a:rPr lang="en-US" sz="2500" dirty="0" smtClean="0"/>
              <a:t>. </a:t>
            </a:r>
            <a:r>
              <a:rPr lang="en-US" sz="2500" dirty="0" err="1" smtClean="0"/>
              <a:t>Mở</a:t>
            </a:r>
            <a:r>
              <a:rPr lang="en-US" sz="2500" dirty="0" smtClean="0"/>
              <a:t> </a:t>
            </a:r>
            <a:r>
              <a:rPr lang="en-US" sz="2500" dirty="0" err="1" smtClean="0"/>
              <a:t>rộng</a:t>
            </a:r>
            <a:r>
              <a:rPr lang="en-US" sz="2500" dirty="0" smtClean="0"/>
              <a:t> </a:t>
            </a:r>
            <a:r>
              <a:rPr lang="en-US" sz="2500" dirty="0" err="1"/>
              <a:t>ngành</a:t>
            </a:r>
            <a:r>
              <a:rPr lang="en-US" sz="2500" dirty="0"/>
              <a:t>, </a:t>
            </a:r>
            <a:r>
              <a:rPr lang="en-US" sz="2500" dirty="0" err="1" smtClean="0"/>
              <a:t>nghề</a:t>
            </a:r>
            <a:r>
              <a:rPr lang="en-US" sz="2500" dirty="0" smtClean="0"/>
              <a:t>, </a:t>
            </a:r>
            <a:r>
              <a:rPr lang="en-US" sz="2500" dirty="0" err="1" smtClean="0"/>
              <a:t>phát</a:t>
            </a:r>
            <a:r>
              <a:rPr lang="en-US" sz="2500" dirty="0" smtClean="0"/>
              <a:t> </a:t>
            </a:r>
            <a:r>
              <a:rPr lang="en-US" sz="2500" dirty="0" err="1"/>
              <a:t>triển</a:t>
            </a:r>
            <a:r>
              <a:rPr lang="en-US" sz="2500" dirty="0"/>
              <a:t> </a:t>
            </a:r>
            <a:r>
              <a:rPr lang="en-US" sz="2500" dirty="0" err="1"/>
              <a:t>quy</a:t>
            </a:r>
            <a:r>
              <a:rPr lang="en-US" sz="2500" dirty="0"/>
              <a:t> </a:t>
            </a:r>
            <a:r>
              <a:rPr lang="en-US" sz="2500" dirty="0" err="1"/>
              <a:t>mô</a:t>
            </a:r>
            <a:r>
              <a:rPr lang="en-US" sz="2500" dirty="0"/>
              <a:t> </a:t>
            </a:r>
            <a:r>
              <a:rPr lang="en-US" sz="2500" dirty="0" err="1"/>
              <a:t>đào</a:t>
            </a:r>
            <a:r>
              <a:rPr lang="en-US" sz="2500" dirty="0"/>
              <a:t> </a:t>
            </a:r>
            <a:r>
              <a:rPr lang="en-US" sz="2500" dirty="0" err="1" smtClean="0"/>
              <a:t>tạo</a:t>
            </a:r>
            <a:r>
              <a:rPr lang="en-US" sz="2500" dirty="0" smtClean="0"/>
              <a:t>;</a:t>
            </a:r>
            <a:endParaRPr lang="en-US" sz="2500" dirty="0"/>
          </a:p>
          <a:p>
            <a:pPr marL="0" indent="0" algn="just">
              <a:buNone/>
            </a:pPr>
            <a:r>
              <a:rPr lang="en-US" sz="2500" dirty="0" smtClean="0"/>
              <a:t>- </a:t>
            </a:r>
            <a:r>
              <a:rPr lang="en-US" sz="2500" dirty="0" err="1" smtClean="0"/>
              <a:t>Đào</a:t>
            </a:r>
            <a:r>
              <a:rPr lang="en-US" sz="2500" dirty="0" smtClean="0"/>
              <a:t> </a:t>
            </a:r>
            <a:r>
              <a:rPr lang="en-US" sz="2500" dirty="0" err="1"/>
              <a:t>tạo</a:t>
            </a:r>
            <a:r>
              <a:rPr lang="en-US" sz="2500" dirty="0"/>
              <a:t> </a:t>
            </a:r>
            <a:r>
              <a:rPr lang="en-US" sz="2500" dirty="0" err="1"/>
              <a:t>thí</a:t>
            </a:r>
            <a:r>
              <a:rPr lang="en-US" sz="2500" dirty="0"/>
              <a:t> </a:t>
            </a:r>
            <a:r>
              <a:rPr lang="en-US" sz="2500" dirty="0" err="1"/>
              <a:t>điểm</a:t>
            </a:r>
            <a:r>
              <a:rPr lang="en-US" sz="2500" dirty="0"/>
              <a:t> </a:t>
            </a:r>
            <a:r>
              <a:rPr lang="en-US" sz="2500" dirty="0" err="1"/>
              <a:t>ngành</a:t>
            </a:r>
            <a:r>
              <a:rPr lang="en-US" sz="2500" dirty="0"/>
              <a:t> </a:t>
            </a:r>
            <a:r>
              <a:rPr lang="en-US" sz="2500" dirty="0" err="1"/>
              <a:t>công</a:t>
            </a:r>
            <a:r>
              <a:rPr lang="en-US" sz="2500" dirty="0"/>
              <a:t> </a:t>
            </a:r>
            <a:r>
              <a:rPr lang="en-US" sz="2500" dirty="0" err="1"/>
              <a:t>nghệ</a:t>
            </a:r>
            <a:r>
              <a:rPr lang="en-US" sz="2500" dirty="0"/>
              <a:t> ô </a:t>
            </a:r>
            <a:r>
              <a:rPr lang="en-US" sz="2500" dirty="0" err="1"/>
              <a:t>tô</a:t>
            </a:r>
            <a:r>
              <a:rPr lang="en-US" sz="2500" dirty="0"/>
              <a:t> </a:t>
            </a:r>
            <a:r>
              <a:rPr lang="en-US" sz="2500" dirty="0" err="1"/>
              <a:t>đào</a:t>
            </a:r>
            <a:r>
              <a:rPr lang="en-US" sz="2500" dirty="0"/>
              <a:t> </a:t>
            </a:r>
            <a:r>
              <a:rPr lang="en-US" sz="2500" dirty="0" err="1"/>
              <a:t>tạo</a:t>
            </a:r>
            <a:r>
              <a:rPr lang="en-US" sz="2500" dirty="0"/>
              <a:t> </a:t>
            </a:r>
            <a:r>
              <a:rPr lang="en-US" sz="2500" dirty="0" err="1"/>
              <a:t>theo</a:t>
            </a:r>
            <a:r>
              <a:rPr lang="en-US" sz="2500" dirty="0"/>
              <a:t> </a:t>
            </a:r>
            <a:r>
              <a:rPr lang="en-US" sz="2500" dirty="0" err="1"/>
              <a:t>chương</a:t>
            </a:r>
            <a:r>
              <a:rPr lang="en-US" sz="2500" dirty="0"/>
              <a:t> </a:t>
            </a:r>
            <a:r>
              <a:rPr lang="en-US" sz="2500" dirty="0" err="1"/>
              <a:t>trình</a:t>
            </a:r>
            <a:r>
              <a:rPr lang="en-US" sz="2500" dirty="0"/>
              <a:t> </a:t>
            </a:r>
            <a:r>
              <a:rPr lang="en-US" sz="2500" dirty="0" err="1"/>
              <a:t>của</a:t>
            </a:r>
            <a:r>
              <a:rPr lang="en-US" sz="2500" dirty="0"/>
              <a:t> CHLB </a:t>
            </a:r>
            <a:r>
              <a:rPr lang="en-US" sz="2500" dirty="0" err="1"/>
              <a:t>Đức</a:t>
            </a:r>
            <a:r>
              <a:rPr lang="en-US" sz="2500" dirty="0"/>
              <a:t>, </a:t>
            </a:r>
            <a:r>
              <a:rPr lang="en-US" sz="2500" dirty="0" err="1"/>
              <a:t>Sinh</a:t>
            </a:r>
            <a:r>
              <a:rPr lang="en-US" sz="2500" dirty="0"/>
              <a:t> </a:t>
            </a:r>
            <a:r>
              <a:rPr lang="en-US" sz="2500" dirty="0" err="1"/>
              <a:t>viên</a:t>
            </a:r>
            <a:r>
              <a:rPr lang="en-US" sz="2500" dirty="0"/>
              <a:t> </a:t>
            </a:r>
            <a:r>
              <a:rPr lang="en-US" sz="2500" dirty="0" err="1"/>
              <a:t>ra</a:t>
            </a:r>
            <a:r>
              <a:rPr lang="en-US" sz="2500" dirty="0"/>
              <a:t> </a:t>
            </a:r>
            <a:r>
              <a:rPr lang="en-US" sz="2500" dirty="0" err="1"/>
              <a:t>trường</a:t>
            </a:r>
            <a:r>
              <a:rPr lang="en-US" sz="2500" dirty="0"/>
              <a:t> </a:t>
            </a:r>
            <a:r>
              <a:rPr lang="en-US" sz="2500" dirty="0" err="1"/>
              <a:t>được</a:t>
            </a:r>
            <a:r>
              <a:rPr lang="en-US" sz="2500" dirty="0"/>
              <a:t> </a:t>
            </a:r>
            <a:r>
              <a:rPr lang="en-US" sz="2500" dirty="0" err="1"/>
              <a:t>cấp</a:t>
            </a:r>
            <a:r>
              <a:rPr lang="en-US" sz="2500" dirty="0"/>
              <a:t> 2 </a:t>
            </a:r>
            <a:r>
              <a:rPr lang="en-US" sz="2500" dirty="0" err="1"/>
              <a:t>bằng</a:t>
            </a:r>
            <a:r>
              <a:rPr lang="en-US" sz="2500" dirty="0"/>
              <a:t>: </a:t>
            </a:r>
            <a:r>
              <a:rPr lang="en-US" sz="2500" dirty="0" err="1"/>
              <a:t>Việt</a:t>
            </a:r>
            <a:r>
              <a:rPr lang="en-US" sz="2500" dirty="0"/>
              <a:t> Nam </a:t>
            </a:r>
            <a:r>
              <a:rPr lang="en-US" sz="2500" dirty="0" err="1"/>
              <a:t>và</a:t>
            </a:r>
            <a:r>
              <a:rPr lang="en-US" sz="2500" dirty="0"/>
              <a:t> </a:t>
            </a:r>
            <a:r>
              <a:rPr lang="en-US" sz="2500" dirty="0"/>
              <a:t>CHLB </a:t>
            </a:r>
            <a:r>
              <a:rPr lang="en-US" sz="2500" dirty="0" err="1"/>
              <a:t>Đức</a:t>
            </a:r>
            <a:r>
              <a:rPr lang="en-US" sz="2500" dirty="0" smtClean="0"/>
              <a:t>.</a:t>
            </a:r>
          </a:p>
          <a:p>
            <a:pPr marL="0" indent="0" algn="just">
              <a:buNone/>
            </a:pPr>
            <a:r>
              <a:rPr lang="en-US" sz="2500" dirty="0" smtClean="0"/>
              <a:t>- </a:t>
            </a:r>
            <a:r>
              <a:rPr lang="en-US" sz="2500" dirty="0" err="1" smtClean="0"/>
              <a:t>Triển</a:t>
            </a:r>
            <a:r>
              <a:rPr lang="en-US" sz="2500" dirty="0" smtClean="0"/>
              <a:t> </a:t>
            </a:r>
            <a:r>
              <a:rPr lang="en-US" sz="2500" dirty="0" err="1"/>
              <a:t>khai</a:t>
            </a:r>
            <a:r>
              <a:rPr lang="en-US" sz="2500" dirty="0"/>
              <a:t> </a:t>
            </a:r>
            <a:r>
              <a:rPr lang="en-US" sz="2500" dirty="0" err="1"/>
              <a:t>xây</a:t>
            </a:r>
            <a:r>
              <a:rPr lang="en-US" sz="2500" dirty="0"/>
              <a:t> </a:t>
            </a:r>
            <a:r>
              <a:rPr lang="en-US" sz="2500" dirty="0" err="1"/>
              <a:t>dựng</a:t>
            </a:r>
            <a:r>
              <a:rPr lang="en-US" sz="2500" dirty="0"/>
              <a:t> </a:t>
            </a:r>
            <a:r>
              <a:rPr lang="en-US" sz="2500" dirty="0" err="1"/>
              <a:t>và</a:t>
            </a:r>
            <a:r>
              <a:rPr lang="en-US" sz="2500" dirty="0"/>
              <a:t> </a:t>
            </a:r>
            <a:r>
              <a:rPr lang="en-US" sz="2500" dirty="0" err="1"/>
              <a:t>thực</a:t>
            </a:r>
            <a:r>
              <a:rPr lang="en-US" sz="2500" dirty="0"/>
              <a:t> </a:t>
            </a:r>
            <a:r>
              <a:rPr lang="en-US" sz="2500" dirty="0" err="1"/>
              <a:t>hiện</a:t>
            </a:r>
            <a:r>
              <a:rPr lang="en-US" sz="2500" dirty="0"/>
              <a:t> </a:t>
            </a:r>
            <a:r>
              <a:rPr lang="en-US" sz="2500" dirty="0" err="1"/>
              <a:t>chương</a:t>
            </a:r>
            <a:r>
              <a:rPr lang="en-US" sz="2500" dirty="0"/>
              <a:t> </a:t>
            </a:r>
            <a:r>
              <a:rPr lang="en-US" sz="2500" dirty="0" err="1"/>
              <a:t>trình</a:t>
            </a:r>
            <a:r>
              <a:rPr lang="en-US" sz="2500" dirty="0"/>
              <a:t> </a:t>
            </a:r>
            <a:r>
              <a:rPr lang="en-US" sz="2500" dirty="0" err="1"/>
              <a:t>đào</a:t>
            </a:r>
            <a:r>
              <a:rPr lang="en-US" sz="2500" dirty="0"/>
              <a:t> </a:t>
            </a:r>
            <a:r>
              <a:rPr lang="en-US" sz="2500" dirty="0" err="1"/>
              <a:t>tạo</a:t>
            </a:r>
            <a:r>
              <a:rPr lang="en-US" sz="2500" dirty="0"/>
              <a:t> 12 </a:t>
            </a:r>
            <a:r>
              <a:rPr lang="en-US" sz="2500" dirty="0" err="1"/>
              <a:t>ngành</a:t>
            </a:r>
            <a:r>
              <a:rPr lang="en-US" sz="2500" dirty="0"/>
              <a:t> </a:t>
            </a:r>
            <a:r>
              <a:rPr lang="en-US" sz="2500" dirty="0" err="1"/>
              <a:t>chất</a:t>
            </a:r>
            <a:r>
              <a:rPr lang="en-US" sz="2500" dirty="0"/>
              <a:t> </a:t>
            </a:r>
            <a:r>
              <a:rPr lang="en-US" sz="2500" dirty="0" err="1"/>
              <a:t>lượng</a:t>
            </a:r>
            <a:r>
              <a:rPr lang="en-US" sz="2500" dirty="0"/>
              <a:t> </a:t>
            </a:r>
            <a:r>
              <a:rPr lang="en-US" sz="2500" dirty="0" err="1"/>
              <a:t>cao</a:t>
            </a:r>
            <a:r>
              <a:rPr lang="en-US" sz="2500" dirty="0"/>
              <a:t>; </a:t>
            </a:r>
            <a:r>
              <a:rPr lang="en-US" sz="2500" dirty="0" err="1"/>
              <a:t>Xây</a:t>
            </a:r>
            <a:r>
              <a:rPr lang="en-US" sz="2500" dirty="0"/>
              <a:t> </a:t>
            </a:r>
            <a:r>
              <a:rPr lang="en-US" sz="2500" dirty="0" err="1"/>
              <a:t>dựng</a:t>
            </a:r>
            <a:r>
              <a:rPr lang="en-US" sz="2500" dirty="0"/>
              <a:t> </a:t>
            </a:r>
            <a:r>
              <a:rPr lang="en-US" sz="2500" dirty="0" err="1"/>
              <a:t>chương</a:t>
            </a:r>
            <a:r>
              <a:rPr lang="en-US" sz="2500" dirty="0"/>
              <a:t> </a:t>
            </a:r>
            <a:r>
              <a:rPr lang="en-US" sz="2500" dirty="0" err="1"/>
              <a:t>trình</a:t>
            </a:r>
            <a:r>
              <a:rPr lang="en-US" sz="2500" dirty="0"/>
              <a:t> </a:t>
            </a:r>
            <a:r>
              <a:rPr lang="en-US" sz="2500" dirty="0" err="1"/>
              <a:t>đào</a:t>
            </a:r>
            <a:r>
              <a:rPr lang="en-US" sz="2500" dirty="0"/>
              <a:t> </a:t>
            </a:r>
            <a:r>
              <a:rPr lang="en-US" sz="2500" dirty="0" err="1"/>
              <a:t>tạo</a:t>
            </a:r>
            <a:r>
              <a:rPr lang="en-US" sz="2500" dirty="0"/>
              <a:t> </a:t>
            </a:r>
            <a:r>
              <a:rPr lang="en-US" sz="2500" dirty="0" err="1"/>
              <a:t>theo</a:t>
            </a:r>
            <a:r>
              <a:rPr lang="en-US" sz="2500" dirty="0"/>
              <a:t> </a:t>
            </a:r>
            <a:r>
              <a:rPr lang="en-US" sz="2500" dirty="0" err="1"/>
              <a:t>phương</a:t>
            </a:r>
            <a:r>
              <a:rPr lang="en-US" sz="2500" dirty="0"/>
              <a:t> </a:t>
            </a:r>
            <a:r>
              <a:rPr lang="en-US" sz="2500" dirty="0" err="1"/>
              <a:t>pháp</a:t>
            </a:r>
            <a:r>
              <a:rPr lang="en-US" sz="2500" dirty="0"/>
              <a:t> CDIO </a:t>
            </a:r>
            <a:r>
              <a:rPr lang="en-US" sz="2500" dirty="0" err="1"/>
              <a:t>ngành</a:t>
            </a:r>
            <a:r>
              <a:rPr lang="en-US" sz="2500" dirty="0"/>
              <a:t> </a:t>
            </a:r>
            <a:r>
              <a:rPr lang="en-US" sz="2500" dirty="0" err="1"/>
              <a:t>Điện</a:t>
            </a:r>
            <a:r>
              <a:rPr lang="en-US" sz="2500" dirty="0"/>
              <a:t> – </a:t>
            </a:r>
            <a:r>
              <a:rPr lang="en-US" sz="2500" dirty="0" err="1"/>
              <a:t>Điện</a:t>
            </a:r>
            <a:r>
              <a:rPr lang="en-US" sz="2500" dirty="0"/>
              <a:t> </a:t>
            </a:r>
            <a:r>
              <a:rPr lang="en-US" sz="2500" dirty="0" err="1"/>
              <a:t>tử</a:t>
            </a:r>
            <a:r>
              <a:rPr lang="en-US" sz="2500" dirty="0"/>
              <a:t>, </a:t>
            </a:r>
            <a:r>
              <a:rPr lang="en-US" sz="2500" dirty="0" err="1"/>
              <a:t>ngành</a:t>
            </a:r>
            <a:r>
              <a:rPr lang="en-US" sz="2500" dirty="0"/>
              <a:t> </a:t>
            </a:r>
            <a:r>
              <a:rPr lang="en-US" sz="2500" dirty="0" err="1"/>
              <a:t>Cơ</a:t>
            </a:r>
            <a:r>
              <a:rPr lang="en-US" sz="2500" dirty="0"/>
              <a:t> </a:t>
            </a:r>
            <a:r>
              <a:rPr lang="en-US" sz="2500" dirty="0" err="1"/>
              <a:t>khí</a:t>
            </a:r>
            <a:r>
              <a:rPr lang="en-US" sz="2500" dirty="0"/>
              <a:t> </a:t>
            </a:r>
            <a:r>
              <a:rPr lang="en-US" sz="2500" dirty="0" err="1"/>
              <a:t>theo</a:t>
            </a:r>
            <a:r>
              <a:rPr lang="en-US" sz="2500" dirty="0"/>
              <a:t> </a:t>
            </a:r>
            <a:r>
              <a:rPr lang="en-US" sz="2500" dirty="0" err="1"/>
              <a:t>chuẩn</a:t>
            </a:r>
            <a:r>
              <a:rPr lang="en-US" sz="2500" dirty="0"/>
              <a:t> </a:t>
            </a:r>
            <a:r>
              <a:rPr lang="en-US" sz="2500" dirty="0" err="1"/>
              <a:t>kiểm</a:t>
            </a:r>
            <a:r>
              <a:rPr lang="en-US" sz="2500" dirty="0"/>
              <a:t> </a:t>
            </a:r>
            <a:r>
              <a:rPr lang="en-US" sz="2500" dirty="0" err="1"/>
              <a:t>định</a:t>
            </a:r>
            <a:r>
              <a:rPr lang="en-US" sz="2500" dirty="0"/>
              <a:t> ABET;</a:t>
            </a:r>
            <a:r>
              <a:rPr lang="en-US" sz="2400" dirty="0"/>
              <a:t> </a:t>
            </a:r>
            <a:endParaRPr lang="en-US" sz="2400" dirty="0" smtClean="0"/>
          </a:p>
        </p:txBody>
      </p:sp>
      <p:sp>
        <p:nvSpPr>
          <p:cNvPr id="10" name="Text Placeholder 2"/>
          <p:cNvSpPr>
            <a:spLocks noGrp="1"/>
          </p:cNvSpPr>
          <p:nvPr>
            <p:ph type="body" sz="quarter" idx="14"/>
          </p:nvPr>
        </p:nvSpPr>
        <p:spPr/>
        <p:txBody>
          <a:bodyPr/>
          <a:lstStyle/>
          <a:p>
            <a:pPr algn="l"/>
            <a:r>
              <a:rPr lang="en-US" sz="1800" smtClean="0"/>
              <a:t>2. NÂNG CAO CHẤT LƯỢNG VÀ HIỆU QUẢ GIÁO DỤC VÀ ĐÀO TẠO</a:t>
            </a:r>
            <a:endParaRPr lang="vi-VN" sz="2000">
              <a:effectLst/>
            </a:endParaRPr>
          </a:p>
        </p:txBody>
      </p:sp>
    </p:spTree>
    <p:extLst>
      <p:ext uri="{BB962C8B-B14F-4D97-AF65-F5344CB8AC3E}">
        <p14:creationId xmlns:p14="http://schemas.microsoft.com/office/powerpoint/2010/main" val="370283264"/>
      </p:ext>
    </p:extLst>
  </p:cSld>
  <p:clrMapOvr>
    <a:masterClrMapping/>
  </p:clrMapOvr>
  <p:transition spd="slow" advClick="0">
    <p:push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lvl="0"/>
            <a:r>
              <a:rPr lang="en-US" smtClean="0"/>
              <a:t>2.1 </a:t>
            </a:r>
            <a:r>
              <a:rPr lang="en-US"/>
              <a:t>Công tác đào tạo:</a:t>
            </a:r>
            <a:endParaRPr lang="vi-VN"/>
          </a:p>
        </p:txBody>
      </p:sp>
      <p:sp>
        <p:nvSpPr>
          <p:cNvPr id="9" name="Text Placeholder 2"/>
          <p:cNvSpPr>
            <a:spLocks noGrp="1"/>
          </p:cNvSpPr>
          <p:nvPr>
            <p:ph type="body" sz="quarter" idx="13"/>
          </p:nvPr>
        </p:nvSpPr>
        <p:spPr>
          <a:xfrm>
            <a:off x="209550" y="1584326"/>
            <a:ext cx="8763000" cy="4419600"/>
          </a:xfrm>
        </p:spPr>
        <p:txBody>
          <a:bodyPr/>
          <a:lstStyle/>
          <a:p>
            <a:pPr marL="0" lvl="0" indent="0" algn="just">
              <a:buNone/>
            </a:pPr>
            <a:r>
              <a:rPr lang="en-US" sz="2300" dirty="0" smtClean="0"/>
              <a:t>- </a:t>
            </a:r>
            <a:r>
              <a:rPr lang="en-US" sz="2500" dirty="0" err="1" smtClean="0"/>
              <a:t>Tập</a:t>
            </a:r>
            <a:r>
              <a:rPr lang="en-US" sz="2500" dirty="0" smtClean="0"/>
              <a:t> </a:t>
            </a:r>
            <a:r>
              <a:rPr lang="en-US" sz="2500" dirty="0" err="1" smtClean="0"/>
              <a:t>trung</a:t>
            </a:r>
            <a:r>
              <a:rPr lang="en-US" sz="2500" dirty="0" smtClean="0"/>
              <a:t> </a:t>
            </a:r>
            <a:r>
              <a:rPr lang="en-US" sz="2500" dirty="0" err="1" smtClean="0"/>
              <a:t>các</a:t>
            </a:r>
            <a:r>
              <a:rPr lang="en-US" sz="2500" dirty="0" smtClean="0"/>
              <a:t> </a:t>
            </a:r>
            <a:r>
              <a:rPr lang="en-US" sz="2500" dirty="0" err="1" smtClean="0"/>
              <a:t>nguồn</a:t>
            </a:r>
            <a:r>
              <a:rPr lang="en-US" sz="2500" dirty="0" smtClean="0"/>
              <a:t> </a:t>
            </a:r>
            <a:r>
              <a:rPr lang="en-US" sz="2500" dirty="0" err="1" smtClean="0"/>
              <a:t>lực</a:t>
            </a:r>
            <a:r>
              <a:rPr lang="en-US" sz="2500" dirty="0" smtClean="0"/>
              <a:t> </a:t>
            </a:r>
            <a:r>
              <a:rPr lang="en-US" sz="2500" dirty="0" err="1" smtClean="0"/>
              <a:t>cho</a:t>
            </a:r>
            <a:r>
              <a:rPr lang="en-US" sz="2500" dirty="0" smtClean="0"/>
              <a:t> </a:t>
            </a:r>
            <a:r>
              <a:rPr lang="en-US" sz="2500" dirty="0" err="1" smtClean="0"/>
              <a:t>công</a:t>
            </a:r>
            <a:r>
              <a:rPr lang="en-US" sz="2500" dirty="0" smtClean="0"/>
              <a:t> </a:t>
            </a:r>
            <a:r>
              <a:rPr lang="en-US" sz="2500" dirty="0" err="1" smtClean="0"/>
              <a:t>tác</a:t>
            </a:r>
            <a:r>
              <a:rPr lang="en-US" sz="2500" dirty="0" smtClean="0"/>
              <a:t> </a:t>
            </a:r>
            <a:r>
              <a:rPr lang="en-US" sz="2500" dirty="0" err="1" smtClean="0"/>
              <a:t>tuyển</a:t>
            </a:r>
            <a:r>
              <a:rPr lang="en-US" sz="2500" dirty="0" smtClean="0"/>
              <a:t> </a:t>
            </a:r>
            <a:r>
              <a:rPr lang="en-US" sz="2500" dirty="0" err="1" smtClean="0"/>
              <a:t>sinh</a:t>
            </a:r>
            <a:r>
              <a:rPr lang="en-US" sz="2500" dirty="0" smtClean="0"/>
              <a:t> </a:t>
            </a:r>
            <a:r>
              <a:rPr lang="en-US" sz="2500" dirty="0" err="1" smtClean="0"/>
              <a:t>năm</a:t>
            </a:r>
            <a:r>
              <a:rPr lang="en-US" sz="2500" dirty="0" smtClean="0"/>
              <a:t> </a:t>
            </a:r>
            <a:r>
              <a:rPr lang="en-US" sz="2500" dirty="0" smtClean="0"/>
              <a:t>2020;</a:t>
            </a:r>
            <a:endParaRPr lang="en-US" sz="2500" dirty="0" smtClean="0"/>
          </a:p>
          <a:p>
            <a:pPr marL="0" lvl="0" indent="0" algn="just">
              <a:buNone/>
            </a:pPr>
            <a:r>
              <a:rPr lang="en-US" sz="2500" dirty="0" smtClean="0"/>
              <a:t>- </a:t>
            </a:r>
            <a:r>
              <a:rPr lang="en-US" sz="2500" dirty="0" err="1" smtClean="0"/>
              <a:t>Thực</a:t>
            </a:r>
            <a:r>
              <a:rPr lang="en-US" sz="2500" dirty="0" smtClean="0"/>
              <a:t> </a:t>
            </a:r>
            <a:r>
              <a:rPr lang="en-US" sz="2500" dirty="0" err="1" smtClean="0"/>
              <a:t>hiện</a:t>
            </a:r>
            <a:r>
              <a:rPr lang="en-US" sz="2500" dirty="0" smtClean="0"/>
              <a:t> </a:t>
            </a:r>
            <a:r>
              <a:rPr lang="en-US" sz="2500" dirty="0" err="1" smtClean="0"/>
              <a:t>tốt</a:t>
            </a:r>
            <a:r>
              <a:rPr lang="en-US" sz="2500" dirty="0" smtClean="0"/>
              <a:t> </a:t>
            </a:r>
            <a:r>
              <a:rPr lang="en-US" sz="2500" dirty="0" err="1" smtClean="0"/>
              <a:t>các</a:t>
            </a:r>
            <a:r>
              <a:rPr lang="en-US" sz="2500" dirty="0" smtClean="0"/>
              <a:t> </a:t>
            </a:r>
            <a:r>
              <a:rPr lang="en-US" sz="2500" dirty="0" err="1" smtClean="0"/>
              <a:t>quy</a:t>
            </a:r>
            <a:r>
              <a:rPr lang="en-US" sz="2500" dirty="0" smtClean="0"/>
              <a:t> </a:t>
            </a:r>
            <a:r>
              <a:rPr lang="en-US" sz="2500" dirty="0" err="1" smtClean="0"/>
              <a:t>định</a:t>
            </a:r>
            <a:r>
              <a:rPr lang="en-US" sz="2500" dirty="0" smtClean="0"/>
              <a:t>, </a:t>
            </a:r>
            <a:r>
              <a:rPr lang="en-US" sz="2500" dirty="0" err="1" smtClean="0"/>
              <a:t>quy</a:t>
            </a:r>
            <a:r>
              <a:rPr lang="en-US" sz="2500" dirty="0" smtClean="0"/>
              <a:t> </a:t>
            </a:r>
            <a:r>
              <a:rPr lang="en-US" sz="2500" dirty="0" err="1" smtClean="0"/>
              <a:t>chế</a:t>
            </a:r>
            <a:r>
              <a:rPr lang="en-US" sz="2500" dirty="0" smtClean="0"/>
              <a:t> </a:t>
            </a:r>
            <a:r>
              <a:rPr lang="en-US" sz="2500" dirty="0" err="1" smtClean="0"/>
              <a:t>đào</a:t>
            </a:r>
            <a:r>
              <a:rPr lang="en-US" sz="2500" dirty="0" smtClean="0"/>
              <a:t> </a:t>
            </a:r>
            <a:r>
              <a:rPr lang="en-US" sz="2500" dirty="0" err="1" smtClean="0"/>
              <a:t>tạo</a:t>
            </a:r>
            <a:r>
              <a:rPr lang="en-US" sz="2500" dirty="0" smtClean="0"/>
              <a:t> </a:t>
            </a:r>
            <a:r>
              <a:rPr lang="en-US" sz="2500" dirty="0" err="1" smtClean="0"/>
              <a:t>hiện</a:t>
            </a:r>
            <a:r>
              <a:rPr lang="en-US" sz="2500" dirty="0" smtClean="0"/>
              <a:t> </a:t>
            </a:r>
            <a:r>
              <a:rPr lang="en-US" sz="2500" dirty="0" err="1" smtClean="0"/>
              <a:t>hành</a:t>
            </a:r>
            <a:r>
              <a:rPr lang="en-US" sz="2500" dirty="0" smtClean="0"/>
              <a:t>; </a:t>
            </a:r>
          </a:p>
          <a:p>
            <a:pPr marL="0" lvl="0" indent="0" algn="just">
              <a:buNone/>
            </a:pPr>
            <a:r>
              <a:rPr lang="en-US" sz="2500" dirty="0" smtClean="0"/>
              <a:t>- </a:t>
            </a:r>
            <a:r>
              <a:rPr lang="en-US" sz="2500" dirty="0" smtClean="0"/>
              <a:t>X</a:t>
            </a:r>
            <a:r>
              <a:rPr lang="vi-VN" sz="2500" dirty="0" smtClean="0"/>
              <a:t>ây dựng, </a:t>
            </a:r>
            <a:r>
              <a:rPr lang="en-US" sz="2500" dirty="0" err="1" smtClean="0"/>
              <a:t>kiểm</a:t>
            </a:r>
            <a:r>
              <a:rPr lang="en-US" sz="2500" dirty="0" smtClean="0"/>
              <a:t> </a:t>
            </a:r>
            <a:r>
              <a:rPr lang="en-US" sz="2500" dirty="0" err="1" smtClean="0"/>
              <a:t>tra</a:t>
            </a:r>
            <a:r>
              <a:rPr lang="en-US" sz="2500" dirty="0" smtClean="0"/>
              <a:t>, </a:t>
            </a:r>
            <a:r>
              <a:rPr lang="vi-VN" sz="2500" dirty="0" smtClean="0"/>
              <a:t>giám sát kế hoạch </a:t>
            </a:r>
            <a:r>
              <a:rPr lang="en-US" sz="2500" dirty="0" err="1" smtClean="0"/>
              <a:t>đào</a:t>
            </a:r>
            <a:r>
              <a:rPr lang="en-US" sz="2500" dirty="0" smtClean="0"/>
              <a:t> </a:t>
            </a:r>
            <a:r>
              <a:rPr lang="en-US" sz="2500" dirty="0" err="1" smtClean="0"/>
              <a:t>tạo</a:t>
            </a:r>
            <a:r>
              <a:rPr lang="en-US" sz="2500" dirty="0" smtClean="0"/>
              <a:t> </a:t>
            </a:r>
            <a:r>
              <a:rPr lang="en-US" sz="2500" dirty="0" err="1" smtClean="0"/>
              <a:t>và</a:t>
            </a:r>
            <a:r>
              <a:rPr lang="en-US" sz="2500" dirty="0" smtClean="0"/>
              <a:t> </a:t>
            </a:r>
            <a:r>
              <a:rPr lang="en-US" sz="2500" dirty="0" err="1" smtClean="0"/>
              <a:t>tiến</a:t>
            </a:r>
            <a:r>
              <a:rPr lang="en-US" sz="2500" dirty="0" smtClean="0"/>
              <a:t> </a:t>
            </a:r>
            <a:r>
              <a:rPr lang="en-US" sz="2500" dirty="0" err="1" smtClean="0"/>
              <a:t>độ</a:t>
            </a:r>
            <a:r>
              <a:rPr lang="en-US" sz="2500" dirty="0" smtClean="0"/>
              <a:t> </a:t>
            </a:r>
            <a:r>
              <a:rPr lang="en-US" sz="2500" dirty="0" err="1" smtClean="0"/>
              <a:t>đào</a:t>
            </a:r>
            <a:r>
              <a:rPr lang="en-US" sz="2500" dirty="0" smtClean="0"/>
              <a:t> </a:t>
            </a:r>
            <a:r>
              <a:rPr lang="en-US" sz="2500" dirty="0" err="1" smtClean="0"/>
              <a:t>tạo</a:t>
            </a:r>
            <a:r>
              <a:rPr lang="en-US" sz="2500" dirty="0" smtClean="0"/>
              <a:t>;</a:t>
            </a:r>
          </a:p>
          <a:p>
            <a:pPr marL="0" indent="0">
              <a:buNone/>
            </a:pPr>
            <a:r>
              <a:rPr lang="en-US" sz="2500" dirty="0" smtClean="0"/>
              <a:t>- </a:t>
            </a:r>
            <a:r>
              <a:rPr lang="en-US" sz="2500" dirty="0" err="1" smtClean="0"/>
              <a:t>Điều</a:t>
            </a:r>
            <a:r>
              <a:rPr lang="en-US" sz="2500" dirty="0" smtClean="0"/>
              <a:t> </a:t>
            </a:r>
            <a:r>
              <a:rPr lang="en-US" sz="2500" dirty="0" err="1" smtClean="0"/>
              <a:t>chỉnh</a:t>
            </a:r>
            <a:r>
              <a:rPr lang="en-US" sz="2500" dirty="0" smtClean="0"/>
              <a:t>, </a:t>
            </a:r>
            <a:r>
              <a:rPr lang="en-US" sz="2500" dirty="0" err="1" smtClean="0"/>
              <a:t>bổ</a:t>
            </a:r>
            <a:r>
              <a:rPr lang="en-US" sz="2500" dirty="0" smtClean="0"/>
              <a:t> sung </a:t>
            </a:r>
            <a:r>
              <a:rPr lang="en-US" sz="2500" dirty="0" err="1" smtClean="0"/>
              <a:t>quy</a:t>
            </a:r>
            <a:r>
              <a:rPr lang="en-US" sz="2500" dirty="0" smtClean="0"/>
              <a:t> </a:t>
            </a:r>
            <a:r>
              <a:rPr lang="en-US" sz="2500" dirty="0" err="1" smtClean="0"/>
              <a:t>chế</a:t>
            </a:r>
            <a:r>
              <a:rPr lang="en-US" sz="2500" dirty="0" smtClean="0"/>
              <a:t> </a:t>
            </a:r>
            <a:r>
              <a:rPr lang="en-US" sz="2500" dirty="0" err="1" smtClean="0"/>
              <a:t>học</a:t>
            </a:r>
            <a:r>
              <a:rPr lang="en-US" sz="2500" dirty="0" smtClean="0"/>
              <a:t> </a:t>
            </a:r>
            <a:r>
              <a:rPr lang="en-US" sz="2500" dirty="0" err="1" smtClean="0"/>
              <a:t>vụ</a:t>
            </a:r>
            <a:r>
              <a:rPr lang="en-US" sz="2500" dirty="0" smtClean="0"/>
              <a:t> </a:t>
            </a:r>
            <a:r>
              <a:rPr lang="en-US" sz="2500" dirty="0" err="1" smtClean="0"/>
              <a:t>theo</a:t>
            </a:r>
            <a:r>
              <a:rPr lang="en-US" sz="2500" dirty="0" smtClean="0"/>
              <a:t> </a:t>
            </a:r>
            <a:r>
              <a:rPr lang="en-US" sz="2500" dirty="0" err="1" smtClean="0"/>
              <a:t>hướng</a:t>
            </a:r>
            <a:r>
              <a:rPr lang="en-US" sz="2500" dirty="0" smtClean="0"/>
              <a:t> </a:t>
            </a:r>
            <a:r>
              <a:rPr lang="en-US" sz="2500" dirty="0" err="1" smtClean="0"/>
              <a:t>chuẩn</a:t>
            </a:r>
            <a:r>
              <a:rPr lang="en-US" sz="2500" dirty="0" smtClean="0"/>
              <a:t> </a:t>
            </a:r>
            <a:r>
              <a:rPr lang="en-US" sz="2500" dirty="0" err="1" smtClean="0"/>
              <a:t>hóa</a:t>
            </a:r>
            <a:r>
              <a:rPr lang="en-US" sz="2500" dirty="0" smtClean="0"/>
              <a:t> </a:t>
            </a:r>
            <a:r>
              <a:rPr lang="en-US" sz="2500" dirty="0" err="1" smtClean="0"/>
              <a:t>quy</a:t>
            </a:r>
            <a:r>
              <a:rPr lang="en-US" sz="2500" dirty="0" smtClean="0"/>
              <a:t> </a:t>
            </a:r>
            <a:r>
              <a:rPr lang="en-US" sz="2500" dirty="0" err="1" smtClean="0"/>
              <a:t>trình</a:t>
            </a:r>
            <a:r>
              <a:rPr lang="en-US" sz="2500" dirty="0" smtClean="0"/>
              <a:t> </a:t>
            </a:r>
            <a:r>
              <a:rPr lang="en-US" sz="2500" dirty="0" err="1" smtClean="0"/>
              <a:t>công</a:t>
            </a:r>
            <a:r>
              <a:rPr lang="en-US" sz="2500" dirty="0" smtClean="0"/>
              <a:t> </a:t>
            </a:r>
            <a:r>
              <a:rPr lang="en-US" sz="2500" dirty="0" err="1" smtClean="0"/>
              <a:t>tác</a:t>
            </a:r>
            <a:r>
              <a:rPr lang="en-US" sz="2500" dirty="0" smtClean="0"/>
              <a:t> </a:t>
            </a:r>
            <a:r>
              <a:rPr lang="en-US" sz="2500" dirty="0" err="1" smtClean="0"/>
              <a:t>và</a:t>
            </a:r>
            <a:r>
              <a:rPr lang="en-US" sz="2500" dirty="0" smtClean="0"/>
              <a:t> </a:t>
            </a:r>
            <a:r>
              <a:rPr lang="en-US" sz="2500" dirty="0" err="1" smtClean="0"/>
              <a:t>ứng</a:t>
            </a:r>
            <a:r>
              <a:rPr lang="en-US" sz="2500" dirty="0" smtClean="0"/>
              <a:t> </a:t>
            </a:r>
            <a:r>
              <a:rPr lang="en-US" sz="2500" dirty="0" err="1" smtClean="0"/>
              <a:t>dụng</a:t>
            </a:r>
            <a:r>
              <a:rPr lang="en-US" sz="2500" dirty="0" smtClean="0"/>
              <a:t> </a:t>
            </a:r>
            <a:r>
              <a:rPr lang="en-US" sz="2500" dirty="0" err="1" smtClean="0"/>
              <a:t>công</a:t>
            </a:r>
            <a:r>
              <a:rPr lang="en-US" sz="2500" dirty="0" smtClean="0"/>
              <a:t> </a:t>
            </a:r>
            <a:r>
              <a:rPr lang="en-US" sz="2500" dirty="0" err="1" smtClean="0"/>
              <a:t>nghệ</a:t>
            </a:r>
            <a:r>
              <a:rPr lang="en-US" sz="2500" dirty="0" smtClean="0"/>
              <a:t> </a:t>
            </a:r>
            <a:r>
              <a:rPr lang="en-US" sz="2500" dirty="0" err="1" smtClean="0"/>
              <a:t>thông</a:t>
            </a:r>
            <a:r>
              <a:rPr lang="en-US" sz="2500" dirty="0" smtClean="0"/>
              <a:t> tin </a:t>
            </a:r>
            <a:r>
              <a:rPr lang="en-US" sz="2500" dirty="0" err="1" smtClean="0"/>
              <a:t>trong</a:t>
            </a:r>
            <a:r>
              <a:rPr lang="en-US" sz="2500" dirty="0" smtClean="0"/>
              <a:t> </a:t>
            </a:r>
            <a:r>
              <a:rPr lang="en-US" sz="2500" dirty="0" err="1" smtClean="0"/>
              <a:t>quản</a:t>
            </a:r>
            <a:r>
              <a:rPr lang="en-US" sz="2500" dirty="0" smtClean="0"/>
              <a:t> </a:t>
            </a:r>
            <a:r>
              <a:rPr lang="en-US" sz="2500" dirty="0" err="1" smtClean="0"/>
              <a:t>lý</a:t>
            </a:r>
            <a:r>
              <a:rPr lang="en-US" sz="2500" dirty="0" smtClean="0"/>
              <a:t>;</a:t>
            </a:r>
            <a:endParaRPr lang="en-US" sz="2500" dirty="0" smtClean="0"/>
          </a:p>
          <a:p>
            <a:pPr marL="0" indent="0">
              <a:buNone/>
            </a:pPr>
            <a:r>
              <a:rPr lang="en-US" sz="2500" dirty="0" smtClean="0"/>
              <a:t>- </a:t>
            </a:r>
            <a:r>
              <a:rPr lang="en-US" sz="2500" dirty="0" err="1" smtClean="0"/>
              <a:t>Nâng</a:t>
            </a:r>
            <a:r>
              <a:rPr lang="en-US" sz="2500" dirty="0" smtClean="0"/>
              <a:t> </a:t>
            </a:r>
            <a:r>
              <a:rPr lang="en-US" sz="2500" dirty="0" err="1" smtClean="0"/>
              <a:t>cao</a:t>
            </a:r>
            <a:r>
              <a:rPr lang="en-US" sz="2500" dirty="0" smtClean="0"/>
              <a:t> </a:t>
            </a:r>
            <a:r>
              <a:rPr lang="en-US" sz="2500" dirty="0" err="1" smtClean="0"/>
              <a:t>vai</a:t>
            </a:r>
            <a:r>
              <a:rPr lang="en-US" sz="2500" dirty="0" smtClean="0"/>
              <a:t> </a:t>
            </a:r>
            <a:r>
              <a:rPr lang="en-US" sz="2500" dirty="0" err="1" smtClean="0"/>
              <a:t>trò</a:t>
            </a:r>
            <a:r>
              <a:rPr lang="en-US" sz="2500" dirty="0" smtClean="0"/>
              <a:t>, </a:t>
            </a:r>
            <a:r>
              <a:rPr lang="en-US" sz="2500" dirty="0" err="1" smtClean="0"/>
              <a:t>trách</a:t>
            </a:r>
            <a:r>
              <a:rPr lang="en-US" sz="2500" dirty="0" smtClean="0"/>
              <a:t> </a:t>
            </a:r>
            <a:r>
              <a:rPr lang="en-US" sz="2500" dirty="0" err="1" smtClean="0"/>
              <a:t>nhiệm</a:t>
            </a:r>
            <a:r>
              <a:rPr lang="en-US" sz="2500" dirty="0" smtClean="0"/>
              <a:t> </a:t>
            </a:r>
            <a:r>
              <a:rPr lang="en-US" sz="2500" dirty="0" err="1" smtClean="0"/>
              <a:t>của</a:t>
            </a:r>
            <a:r>
              <a:rPr lang="en-US" sz="2500" dirty="0" smtClean="0"/>
              <a:t> </a:t>
            </a:r>
            <a:r>
              <a:rPr lang="en-US" sz="2500" dirty="0" err="1" smtClean="0"/>
              <a:t>các</a:t>
            </a:r>
            <a:r>
              <a:rPr lang="en-US" sz="2500" dirty="0" smtClean="0"/>
              <a:t> </a:t>
            </a:r>
            <a:r>
              <a:rPr lang="en-US" sz="2500" dirty="0" err="1" smtClean="0"/>
              <a:t>đơn</a:t>
            </a:r>
            <a:r>
              <a:rPr lang="en-US" sz="2500" dirty="0" smtClean="0"/>
              <a:t> </a:t>
            </a:r>
            <a:r>
              <a:rPr lang="en-US" sz="2500" dirty="0" err="1" smtClean="0"/>
              <a:t>vị</a:t>
            </a:r>
            <a:r>
              <a:rPr lang="en-US" sz="2500" dirty="0" smtClean="0"/>
              <a:t>, </a:t>
            </a:r>
            <a:r>
              <a:rPr lang="en-US" sz="2500" dirty="0" err="1" smtClean="0"/>
              <a:t>các</a:t>
            </a:r>
            <a:r>
              <a:rPr lang="en-US" sz="2500" dirty="0" smtClean="0"/>
              <a:t> </a:t>
            </a:r>
            <a:r>
              <a:rPr lang="en-US" sz="2500" dirty="0" err="1" smtClean="0"/>
              <a:t>khoa</a:t>
            </a:r>
            <a:r>
              <a:rPr lang="en-US" sz="2500" dirty="0" smtClean="0"/>
              <a:t> </a:t>
            </a:r>
            <a:r>
              <a:rPr lang="en-US" sz="2500" dirty="0" err="1" smtClean="0"/>
              <a:t>và</a:t>
            </a:r>
            <a:r>
              <a:rPr lang="en-US" sz="2500" dirty="0" smtClean="0"/>
              <a:t> </a:t>
            </a:r>
            <a:r>
              <a:rPr lang="en-US" sz="2500" dirty="0" err="1" smtClean="0"/>
              <a:t>tổ</a:t>
            </a:r>
            <a:r>
              <a:rPr lang="en-US" sz="2500" dirty="0" smtClean="0"/>
              <a:t> </a:t>
            </a:r>
            <a:r>
              <a:rPr lang="en-US" sz="2500" dirty="0" err="1" smtClean="0"/>
              <a:t>bộ</a:t>
            </a:r>
            <a:r>
              <a:rPr lang="en-US" sz="2500" dirty="0" smtClean="0"/>
              <a:t> </a:t>
            </a:r>
            <a:r>
              <a:rPr lang="en-US" sz="2500" dirty="0" err="1" smtClean="0"/>
              <a:t>môn</a:t>
            </a:r>
            <a:r>
              <a:rPr lang="en-US" sz="2500" dirty="0" smtClean="0"/>
              <a:t> </a:t>
            </a:r>
            <a:r>
              <a:rPr lang="en-US" sz="2500" dirty="0" err="1" smtClean="0"/>
              <a:t>trong</a:t>
            </a:r>
            <a:r>
              <a:rPr lang="en-US" sz="2500" dirty="0" smtClean="0"/>
              <a:t> </a:t>
            </a:r>
            <a:r>
              <a:rPr lang="en-US" sz="2500" dirty="0" err="1" smtClean="0"/>
              <a:t>công</a:t>
            </a:r>
            <a:r>
              <a:rPr lang="en-US" sz="2500" dirty="0" smtClean="0"/>
              <a:t> </a:t>
            </a:r>
            <a:r>
              <a:rPr lang="en-US" sz="2500" dirty="0" err="1" smtClean="0"/>
              <a:t>tác</a:t>
            </a:r>
            <a:r>
              <a:rPr lang="en-US" sz="2500" dirty="0" smtClean="0"/>
              <a:t> </a:t>
            </a:r>
            <a:r>
              <a:rPr lang="en-US" sz="2500" dirty="0" err="1" smtClean="0"/>
              <a:t>quản</a:t>
            </a:r>
            <a:r>
              <a:rPr lang="en-US" sz="2500" dirty="0" smtClean="0"/>
              <a:t> </a:t>
            </a:r>
            <a:r>
              <a:rPr lang="en-US" sz="2500" dirty="0" err="1" smtClean="0"/>
              <a:t>lý</a:t>
            </a:r>
            <a:r>
              <a:rPr lang="en-US" sz="2500" dirty="0" smtClean="0"/>
              <a:t> </a:t>
            </a:r>
            <a:r>
              <a:rPr lang="en-US" sz="2500" dirty="0" err="1" smtClean="0"/>
              <a:t>giảng</a:t>
            </a:r>
            <a:r>
              <a:rPr lang="en-US" sz="2500" dirty="0" smtClean="0"/>
              <a:t> </a:t>
            </a:r>
            <a:r>
              <a:rPr lang="en-US" sz="2500" dirty="0" err="1" smtClean="0"/>
              <a:t>dạy</a:t>
            </a:r>
            <a:r>
              <a:rPr lang="en-US" sz="2500" dirty="0" smtClean="0"/>
              <a:t>, </a:t>
            </a:r>
            <a:r>
              <a:rPr lang="en-US" sz="2500" dirty="0" err="1" smtClean="0"/>
              <a:t>quản</a:t>
            </a:r>
            <a:r>
              <a:rPr lang="en-US" sz="2500" dirty="0" smtClean="0"/>
              <a:t> </a:t>
            </a:r>
            <a:r>
              <a:rPr lang="en-US" sz="2500" dirty="0" err="1" smtClean="0"/>
              <a:t>lý</a:t>
            </a:r>
            <a:r>
              <a:rPr lang="en-US" sz="2500" dirty="0" smtClean="0"/>
              <a:t> </a:t>
            </a:r>
            <a:r>
              <a:rPr lang="en-US" sz="2500" dirty="0" err="1" smtClean="0"/>
              <a:t>nội</a:t>
            </a:r>
            <a:r>
              <a:rPr lang="en-US" sz="2500" dirty="0" smtClean="0"/>
              <a:t> dung </a:t>
            </a:r>
            <a:r>
              <a:rPr lang="en-US" sz="2500" dirty="0" err="1" smtClean="0"/>
              <a:t>chương</a:t>
            </a:r>
            <a:r>
              <a:rPr lang="en-US" sz="2500" dirty="0" smtClean="0"/>
              <a:t> </a:t>
            </a:r>
            <a:r>
              <a:rPr lang="en-US" sz="2500" dirty="0" err="1" smtClean="0"/>
              <a:t>trình</a:t>
            </a:r>
            <a:r>
              <a:rPr lang="en-US" sz="2500" dirty="0" smtClean="0"/>
              <a:t> </a:t>
            </a:r>
            <a:r>
              <a:rPr lang="en-US" sz="2500" dirty="0" err="1" smtClean="0"/>
              <a:t>đào</a:t>
            </a:r>
            <a:r>
              <a:rPr lang="en-US" sz="2500" dirty="0" smtClean="0"/>
              <a:t> </a:t>
            </a:r>
            <a:r>
              <a:rPr lang="en-US" sz="2500" dirty="0" err="1" smtClean="0"/>
              <a:t>tạo</a:t>
            </a:r>
            <a:r>
              <a:rPr lang="en-US" sz="2500" dirty="0" smtClean="0"/>
              <a:t> </a:t>
            </a:r>
            <a:r>
              <a:rPr lang="en-US" sz="2500" dirty="0" err="1" smtClean="0"/>
              <a:t>và</a:t>
            </a:r>
            <a:r>
              <a:rPr lang="en-US" sz="2500" dirty="0" smtClean="0"/>
              <a:t> </a:t>
            </a:r>
            <a:r>
              <a:rPr lang="en-US" sz="2500" dirty="0" err="1" smtClean="0"/>
              <a:t>đảm</a:t>
            </a:r>
            <a:r>
              <a:rPr lang="en-US" sz="2500" dirty="0" smtClean="0"/>
              <a:t> </a:t>
            </a:r>
            <a:r>
              <a:rPr lang="en-US" sz="2500" dirty="0" err="1" smtClean="0"/>
              <a:t>bảo</a:t>
            </a:r>
            <a:r>
              <a:rPr lang="en-US" sz="2500" dirty="0" smtClean="0"/>
              <a:t> </a:t>
            </a:r>
            <a:r>
              <a:rPr lang="en-US" sz="2500" dirty="0" err="1" smtClean="0"/>
              <a:t>chất</a:t>
            </a:r>
            <a:r>
              <a:rPr lang="en-US" sz="2500" dirty="0" smtClean="0"/>
              <a:t> </a:t>
            </a:r>
            <a:r>
              <a:rPr lang="en-US" sz="2500" dirty="0" err="1" smtClean="0"/>
              <a:t>lượng</a:t>
            </a:r>
            <a:r>
              <a:rPr lang="en-US" sz="2500" dirty="0" smtClean="0"/>
              <a:t> </a:t>
            </a:r>
            <a:r>
              <a:rPr lang="en-US" sz="2500" dirty="0" err="1" smtClean="0"/>
              <a:t>đào</a:t>
            </a:r>
            <a:r>
              <a:rPr lang="en-US" sz="2500" dirty="0" smtClean="0"/>
              <a:t> </a:t>
            </a:r>
            <a:r>
              <a:rPr lang="en-US" sz="2500" dirty="0" err="1" smtClean="0"/>
              <a:t>tạo</a:t>
            </a:r>
            <a:r>
              <a:rPr lang="en-US" sz="2500" dirty="0" smtClean="0"/>
              <a:t>;</a:t>
            </a:r>
            <a:endParaRPr lang="en-US" sz="2500" dirty="0" smtClean="0"/>
          </a:p>
          <a:p>
            <a:pPr marL="0" indent="0">
              <a:buNone/>
            </a:pPr>
            <a:r>
              <a:rPr lang="en-US" sz="2500" dirty="0" smtClean="0"/>
              <a:t>- </a:t>
            </a:r>
            <a:r>
              <a:rPr lang="en-US" sz="2500" dirty="0" err="1" smtClean="0"/>
              <a:t>Tăng</a:t>
            </a:r>
            <a:r>
              <a:rPr lang="en-US" sz="2500" dirty="0" smtClean="0"/>
              <a:t> </a:t>
            </a:r>
            <a:r>
              <a:rPr lang="en-US" sz="2500" dirty="0" err="1" smtClean="0"/>
              <a:t>cường</a:t>
            </a:r>
            <a:r>
              <a:rPr lang="en-US" sz="2500" dirty="0" smtClean="0"/>
              <a:t> </a:t>
            </a:r>
            <a:r>
              <a:rPr lang="en-US" sz="2500" dirty="0" err="1" smtClean="0"/>
              <a:t>công</a:t>
            </a:r>
            <a:r>
              <a:rPr lang="en-US" sz="2500" dirty="0" smtClean="0"/>
              <a:t> </a:t>
            </a:r>
            <a:r>
              <a:rPr lang="en-US" sz="2500" dirty="0" err="1" smtClean="0"/>
              <a:t>tác</a:t>
            </a:r>
            <a:r>
              <a:rPr lang="en-US" sz="2500" dirty="0" smtClean="0"/>
              <a:t> </a:t>
            </a:r>
            <a:r>
              <a:rPr lang="en-US" sz="2500" dirty="0" err="1" smtClean="0"/>
              <a:t>kiểm</a:t>
            </a:r>
            <a:r>
              <a:rPr lang="en-US" sz="2500" dirty="0" smtClean="0"/>
              <a:t> </a:t>
            </a:r>
            <a:r>
              <a:rPr lang="en-US" sz="2500" dirty="0" err="1" smtClean="0"/>
              <a:t>tra</a:t>
            </a:r>
            <a:r>
              <a:rPr lang="en-US" sz="2500" dirty="0" smtClean="0"/>
              <a:t> </a:t>
            </a:r>
            <a:r>
              <a:rPr lang="en-US" sz="2500" dirty="0" err="1" smtClean="0"/>
              <a:t>chuyên</a:t>
            </a:r>
            <a:r>
              <a:rPr lang="en-US" sz="2500" dirty="0" smtClean="0"/>
              <a:t> </a:t>
            </a:r>
            <a:r>
              <a:rPr lang="en-US" sz="2500" dirty="0" err="1" smtClean="0"/>
              <a:t>môn</a:t>
            </a:r>
            <a:r>
              <a:rPr lang="en-US" sz="2500" dirty="0" smtClean="0"/>
              <a:t>;</a:t>
            </a:r>
            <a:endParaRPr lang="en-US" sz="2500" b="1" dirty="0" smtClean="0"/>
          </a:p>
          <a:p>
            <a:pPr marL="0" indent="0">
              <a:buNone/>
            </a:pPr>
            <a:r>
              <a:rPr lang="en-US" sz="2500" dirty="0" smtClean="0"/>
              <a:t>- </a:t>
            </a:r>
            <a:r>
              <a:rPr lang="en-US" sz="2500" dirty="0" err="1" smtClean="0"/>
              <a:t>Thường</a:t>
            </a:r>
            <a:r>
              <a:rPr lang="en-US" sz="2500" dirty="0" smtClean="0"/>
              <a:t> </a:t>
            </a:r>
            <a:r>
              <a:rPr lang="en-US" sz="2500" dirty="0" err="1" smtClean="0"/>
              <a:t>xuyên</a:t>
            </a:r>
            <a:r>
              <a:rPr lang="en-US" sz="2500" dirty="0" smtClean="0"/>
              <a:t> </a:t>
            </a:r>
            <a:r>
              <a:rPr lang="en-US" sz="2500" dirty="0" err="1" smtClean="0"/>
              <a:t>quan</a:t>
            </a:r>
            <a:r>
              <a:rPr lang="en-US" sz="2500" dirty="0" smtClean="0"/>
              <a:t> </a:t>
            </a:r>
            <a:r>
              <a:rPr lang="en-US" sz="2500" dirty="0" err="1" smtClean="0"/>
              <a:t>tâm</a:t>
            </a:r>
            <a:r>
              <a:rPr lang="en-US" sz="2500" dirty="0" smtClean="0"/>
              <a:t> </a:t>
            </a:r>
            <a:r>
              <a:rPr lang="en-US" sz="2500" dirty="0" err="1" smtClean="0"/>
              <a:t>thực</a:t>
            </a:r>
            <a:r>
              <a:rPr lang="en-US" sz="2500" dirty="0" smtClean="0"/>
              <a:t> </a:t>
            </a:r>
            <a:r>
              <a:rPr lang="en-US" sz="2500" dirty="0" err="1" smtClean="0"/>
              <a:t>hiện</a:t>
            </a:r>
            <a:r>
              <a:rPr lang="en-US" sz="2500" dirty="0" smtClean="0"/>
              <a:t> </a:t>
            </a:r>
            <a:r>
              <a:rPr lang="en-US" sz="2500" dirty="0" err="1" smtClean="0"/>
              <a:t>đổi</a:t>
            </a:r>
            <a:r>
              <a:rPr lang="en-US" sz="2500" dirty="0" smtClean="0"/>
              <a:t> </a:t>
            </a:r>
            <a:r>
              <a:rPr lang="en-US" sz="2500" dirty="0" err="1" smtClean="0"/>
              <a:t>mới</a:t>
            </a:r>
            <a:r>
              <a:rPr lang="en-US" sz="2500" dirty="0" smtClean="0"/>
              <a:t> </a:t>
            </a:r>
            <a:r>
              <a:rPr lang="en-US" sz="2500" dirty="0" err="1" smtClean="0"/>
              <a:t>phương</a:t>
            </a:r>
            <a:r>
              <a:rPr lang="en-US" sz="2500" dirty="0" smtClean="0"/>
              <a:t> </a:t>
            </a:r>
            <a:r>
              <a:rPr lang="en-US" sz="2500" dirty="0" err="1" smtClean="0"/>
              <a:t>pháp</a:t>
            </a:r>
            <a:r>
              <a:rPr lang="en-US" sz="2500" dirty="0" smtClean="0"/>
              <a:t> </a:t>
            </a:r>
            <a:r>
              <a:rPr lang="en-US" sz="2500" dirty="0" err="1" smtClean="0"/>
              <a:t>dạy</a:t>
            </a:r>
            <a:r>
              <a:rPr lang="en-US" sz="2500" dirty="0" smtClean="0"/>
              <a:t> </a:t>
            </a:r>
            <a:r>
              <a:rPr lang="en-US" sz="2500" dirty="0" err="1" smtClean="0"/>
              <a:t>học</a:t>
            </a:r>
            <a:r>
              <a:rPr lang="en-US" sz="2500" dirty="0" smtClean="0"/>
              <a:t>;</a:t>
            </a:r>
            <a:endParaRPr lang="en-US" sz="2500" dirty="0" smtClean="0"/>
          </a:p>
        </p:txBody>
      </p:sp>
      <p:sp>
        <p:nvSpPr>
          <p:cNvPr id="10" name="Text Placeholder 2"/>
          <p:cNvSpPr>
            <a:spLocks noGrp="1"/>
          </p:cNvSpPr>
          <p:nvPr>
            <p:ph type="body" sz="quarter" idx="14"/>
          </p:nvPr>
        </p:nvSpPr>
        <p:spPr/>
        <p:txBody>
          <a:bodyPr/>
          <a:lstStyle/>
          <a:p>
            <a:pPr algn="l"/>
            <a:r>
              <a:rPr lang="en-US" sz="1800" smtClean="0"/>
              <a:t>2. NÂNG CAO CHẤT LƯỢNG VÀ HIỆU QUẢ GIÁO DỤC VÀ ĐÀO TẠO</a:t>
            </a:r>
            <a:endParaRPr lang="vi-VN" sz="2000">
              <a:effectLst/>
            </a:endParaRPr>
          </a:p>
        </p:txBody>
      </p:sp>
    </p:spTree>
    <p:extLst>
      <p:ext uri="{BB962C8B-B14F-4D97-AF65-F5344CB8AC3E}">
        <p14:creationId xmlns:p14="http://schemas.microsoft.com/office/powerpoint/2010/main" val="510743757"/>
      </p:ext>
    </p:extLst>
  </p:cSld>
  <p:clrMapOvr>
    <a:masterClrMapping/>
  </p:clrMapOvr>
  <p:transition spd="slow" advClick="0">
    <p:push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lvl="0"/>
            <a:r>
              <a:rPr lang="en-US" smtClean="0"/>
              <a:t>2.1 </a:t>
            </a:r>
            <a:r>
              <a:rPr lang="en-US"/>
              <a:t>Công tác đào tạo:</a:t>
            </a:r>
            <a:endParaRPr lang="vi-VN"/>
          </a:p>
        </p:txBody>
      </p:sp>
      <p:sp>
        <p:nvSpPr>
          <p:cNvPr id="9" name="Text Placeholder 2"/>
          <p:cNvSpPr>
            <a:spLocks noGrp="1"/>
          </p:cNvSpPr>
          <p:nvPr>
            <p:ph type="body" sz="quarter" idx="13"/>
          </p:nvPr>
        </p:nvSpPr>
        <p:spPr>
          <a:xfrm>
            <a:off x="514350" y="1584326"/>
            <a:ext cx="8096250" cy="4283074"/>
          </a:xfrm>
        </p:spPr>
        <p:txBody>
          <a:bodyPr/>
          <a:lstStyle/>
          <a:p>
            <a:pPr marL="0" lvl="0" indent="0" algn="just">
              <a:buNone/>
            </a:pPr>
            <a:r>
              <a:rPr lang="pt-BR" sz="2400" dirty="0" smtClean="0"/>
              <a:t>- </a:t>
            </a:r>
            <a:r>
              <a:rPr lang="pt-BR" sz="2600" dirty="0" smtClean="0"/>
              <a:t>Biên soạn </a:t>
            </a:r>
            <a:r>
              <a:rPr lang="pt-BR" sz="2600" dirty="0"/>
              <a:t>và hoàn thiện hệ thống các giáo trình, </a:t>
            </a:r>
            <a:r>
              <a:rPr lang="en-US" sz="2600" dirty="0" err="1"/>
              <a:t>bài</a:t>
            </a:r>
            <a:r>
              <a:rPr lang="en-US" sz="2600" dirty="0"/>
              <a:t> </a:t>
            </a:r>
            <a:r>
              <a:rPr lang="en-US" sz="2600" dirty="0" err="1"/>
              <a:t>giảng</a:t>
            </a:r>
            <a:r>
              <a:rPr lang="pt-BR" sz="2600" dirty="0"/>
              <a:t> đề cương chi tiết học phần phục vụ dạy và </a:t>
            </a:r>
            <a:r>
              <a:rPr lang="pt-BR" sz="2600" dirty="0" smtClean="0"/>
              <a:t>học;</a:t>
            </a:r>
            <a:endParaRPr lang="pt-BR" sz="2600" dirty="0" smtClean="0"/>
          </a:p>
          <a:p>
            <a:pPr marL="0" lvl="0" indent="0" algn="just">
              <a:buNone/>
            </a:pPr>
            <a:r>
              <a:rPr lang="en-US" sz="2600" dirty="0" smtClean="0"/>
              <a:t>- </a:t>
            </a:r>
            <a:r>
              <a:rPr lang="en-US" sz="2600" dirty="0" err="1" smtClean="0"/>
              <a:t>Tổ</a:t>
            </a:r>
            <a:r>
              <a:rPr lang="en-US" sz="2600" dirty="0" smtClean="0"/>
              <a:t> </a:t>
            </a:r>
            <a:r>
              <a:rPr lang="en-US" sz="2600" dirty="0" err="1"/>
              <a:t>chức</a:t>
            </a:r>
            <a:r>
              <a:rPr lang="vi-VN" sz="2600" dirty="0"/>
              <a:t> tham khảo ý kiến các nhà tuyển dụng lao động và người </a:t>
            </a:r>
            <a:r>
              <a:rPr lang="en-US" sz="2600" dirty="0" err="1"/>
              <a:t>học</a:t>
            </a:r>
            <a:r>
              <a:rPr lang="en-US" sz="2600" dirty="0"/>
              <a:t> </a:t>
            </a:r>
            <a:r>
              <a:rPr lang="vi-VN" sz="2600" dirty="0"/>
              <a:t>đã tốt </a:t>
            </a:r>
            <a:r>
              <a:rPr lang="vi-VN" sz="2600" dirty="0" smtClean="0"/>
              <a:t>nghiệp</a:t>
            </a:r>
            <a:r>
              <a:rPr lang="en-US" sz="2600" dirty="0" smtClean="0"/>
              <a:t>;</a:t>
            </a:r>
          </a:p>
          <a:p>
            <a:pPr marL="0" lvl="0" indent="0" algn="just">
              <a:buNone/>
            </a:pPr>
            <a:r>
              <a:rPr lang="en-US" sz="2600" dirty="0" smtClean="0"/>
              <a:t>- </a:t>
            </a:r>
            <a:r>
              <a:rPr lang="en-US" sz="2600" dirty="0" err="1" smtClean="0"/>
              <a:t>Thực</a:t>
            </a:r>
            <a:r>
              <a:rPr lang="en-US" sz="2600" dirty="0" smtClean="0"/>
              <a:t> </a:t>
            </a:r>
            <a:r>
              <a:rPr lang="en-US" sz="2600" dirty="0" err="1" smtClean="0"/>
              <a:t>hiện</a:t>
            </a:r>
            <a:r>
              <a:rPr lang="vi-VN" sz="2600" dirty="0"/>
              <a:t> phiếu khảo sát tham </a:t>
            </a:r>
            <a:r>
              <a:rPr lang="vi-VN" sz="2600" dirty="0"/>
              <a:t>khảo </a:t>
            </a:r>
            <a:r>
              <a:rPr lang="vi-VN" sz="2600" dirty="0" smtClean="0"/>
              <a:t>của </a:t>
            </a:r>
            <a:r>
              <a:rPr lang="vi-VN" sz="2600" dirty="0"/>
              <a:t>các doanh nghiệp </a:t>
            </a:r>
            <a:r>
              <a:rPr lang="en-US" sz="2600" dirty="0" err="1"/>
              <a:t>để</a:t>
            </a:r>
            <a:r>
              <a:rPr lang="en-US" sz="2600" dirty="0"/>
              <a:t> </a:t>
            </a:r>
            <a:r>
              <a:rPr lang="en-US" sz="2600" dirty="0" err="1"/>
              <a:t>đảm</a:t>
            </a:r>
            <a:r>
              <a:rPr lang="en-US" sz="2600" dirty="0"/>
              <a:t> </a:t>
            </a:r>
            <a:r>
              <a:rPr lang="en-US" sz="2600" dirty="0" err="1"/>
              <a:t>bảo</a:t>
            </a:r>
            <a:r>
              <a:rPr lang="en-US" sz="2600" dirty="0"/>
              <a:t> </a:t>
            </a:r>
            <a:r>
              <a:rPr lang="en-US" sz="2600" dirty="0" err="1"/>
              <a:t>các</a:t>
            </a:r>
            <a:r>
              <a:rPr lang="en-US" sz="2600" dirty="0"/>
              <a:t> </a:t>
            </a:r>
            <a:r>
              <a:rPr lang="en-US" sz="2600" dirty="0" err="1"/>
              <a:t>chương</a:t>
            </a:r>
            <a:r>
              <a:rPr lang="en-US" sz="2600" dirty="0"/>
              <a:t> </a:t>
            </a:r>
            <a:r>
              <a:rPr lang="en-US" sz="2600" dirty="0" err="1"/>
              <a:t>trình</a:t>
            </a:r>
            <a:r>
              <a:rPr lang="en-US" sz="2600" dirty="0"/>
              <a:t> </a:t>
            </a:r>
            <a:r>
              <a:rPr lang="en-US" sz="2600" dirty="0" err="1"/>
              <a:t>đào</a:t>
            </a:r>
            <a:r>
              <a:rPr lang="en-US" sz="2600" dirty="0"/>
              <a:t> </a:t>
            </a:r>
            <a:r>
              <a:rPr lang="en-US" sz="2600" dirty="0" err="1"/>
              <a:t>tạo</a:t>
            </a:r>
            <a:r>
              <a:rPr lang="en-US" sz="2600" dirty="0"/>
              <a:t> </a:t>
            </a:r>
            <a:r>
              <a:rPr lang="en-US" sz="2600" dirty="0" err="1"/>
              <a:t>đáp</a:t>
            </a:r>
            <a:r>
              <a:rPr lang="en-US" sz="2600" dirty="0"/>
              <a:t> </a:t>
            </a:r>
            <a:r>
              <a:rPr lang="en-US" sz="2600" dirty="0" err="1"/>
              <a:t>ứng</a:t>
            </a:r>
            <a:r>
              <a:rPr lang="en-US" sz="2600" dirty="0"/>
              <a:t> </a:t>
            </a:r>
            <a:r>
              <a:rPr lang="en-US" sz="2600" dirty="0" err="1"/>
              <a:t>được</a:t>
            </a:r>
            <a:r>
              <a:rPr lang="en-US" sz="2600" dirty="0"/>
              <a:t> </a:t>
            </a:r>
            <a:r>
              <a:rPr lang="en-US" sz="2600" dirty="0" err="1"/>
              <a:t>các</a:t>
            </a:r>
            <a:r>
              <a:rPr lang="en-US" sz="2600" dirty="0"/>
              <a:t> </a:t>
            </a:r>
            <a:r>
              <a:rPr lang="en-US" sz="2600" dirty="0" err="1"/>
              <a:t>yêu</a:t>
            </a:r>
            <a:r>
              <a:rPr lang="en-US" sz="2600" dirty="0"/>
              <a:t> </a:t>
            </a:r>
            <a:r>
              <a:rPr lang="en-US" sz="2600" dirty="0" err="1"/>
              <a:t>cầu</a:t>
            </a:r>
            <a:r>
              <a:rPr lang="en-US" sz="2600" dirty="0"/>
              <a:t> </a:t>
            </a:r>
            <a:r>
              <a:rPr lang="en-US" sz="2600" dirty="0" err="1"/>
              <a:t>thực</a:t>
            </a:r>
            <a:r>
              <a:rPr lang="en-US" sz="2600" dirty="0"/>
              <a:t> </a:t>
            </a:r>
            <a:r>
              <a:rPr lang="en-US" sz="2600" dirty="0" err="1"/>
              <a:t>tế</a:t>
            </a:r>
            <a:r>
              <a:rPr lang="en-US" sz="2600" dirty="0"/>
              <a:t> </a:t>
            </a:r>
            <a:r>
              <a:rPr lang="en-US" sz="2600" dirty="0" err="1"/>
              <a:t>sản</a:t>
            </a:r>
            <a:r>
              <a:rPr lang="en-US" sz="2600" dirty="0"/>
              <a:t> </a:t>
            </a:r>
            <a:r>
              <a:rPr lang="en-US" sz="2600" dirty="0" err="1"/>
              <a:t>xuất</a:t>
            </a:r>
            <a:r>
              <a:rPr lang="en-US" sz="2600" dirty="0"/>
              <a:t>, </a:t>
            </a:r>
            <a:r>
              <a:rPr lang="en-US" sz="2600" dirty="0" err="1"/>
              <a:t>kinh</a:t>
            </a:r>
            <a:r>
              <a:rPr lang="en-US" sz="2600" dirty="0"/>
              <a:t> </a:t>
            </a:r>
            <a:r>
              <a:rPr lang="en-US" sz="2600" dirty="0" err="1"/>
              <a:t>doanh</a:t>
            </a:r>
            <a:r>
              <a:rPr lang="en-US" sz="2600" dirty="0"/>
              <a:t> </a:t>
            </a:r>
            <a:r>
              <a:rPr lang="en-US" sz="2600" dirty="0" err="1"/>
              <a:t>của</a:t>
            </a:r>
            <a:r>
              <a:rPr lang="en-US" sz="2600" dirty="0"/>
              <a:t> </a:t>
            </a:r>
            <a:r>
              <a:rPr lang="en-US" sz="2600" dirty="0" err="1"/>
              <a:t>doanh</a:t>
            </a:r>
            <a:r>
              <a:rPr lang="en-US" sz="2600" dirty="0"/>
              <a:t> </a:t>
            </a:r>
            <a:r>
              <a:rPr lang="en-US" sz="2600" dirty="0" err="1" smtClean="0"/>
              <a:t>nghiệp</a:t>
            </a:r>
            <a:r>
              <a:rPr lang="en-US" sz="2600" dirty="0" smtClean="0"/>
              <a:t>;</a:t>
            </a:r>
            <a:endParaRPr lang="en-US" sz="2600" dirty="0" smtClean="0"/>
          </a:p>
          <a:p>
            <a:pPr marL="0" lvl="0" indent="0" algn="just">
              <a:buNone/>
            </a:pPr>
            <a:r>
              <a:rPr lang="en-US" sz="2600" dirty="0" smtClean="0"/>
              <a:t>- </a:t>
            </a:r>
            <a:r>
              <a:rPr lang="pt-BR" sz="2600" dirty="0" smtClean="0"/>
              <a:t>Quản lý</a:t>
            </a:r>
            <a:r>
              <a:rPr lang="pt-BR" sz="2600" dirty="0"/>
              <a:t>, cấp phát các loại văn bằng, chứng chỉ đúng theo quy định hiện </a:t>
            </a:r>
            <a:r>
              <a:rPr lang="pt-BR" sz="2600" dirty="0" smtClean="0"/>
              <a:t>hành.</a:t>
            </a:r>
            <a:endParaRPr lang="en-US" sz="2600" dirty="0"/>
          </a:p>
        </p:txBody>
      </p:sp>
      <p:sp>
        <p:nvSpPr>
          <p:cNvPr id="10" name="Text Placeholder 2"/>
          <p:cNvSpPr>
            <a:spLocks noGrp="1"/>
          </p:cNvSpPr>
          <p:nvPr>
            <p:ph type="body" sz="quarter" idx="14"/>
          </p:nvPr>
        </p:nvSpPr>
        <p:spPr/>
        <p:txBody>
          <a:bodyPr/>
          <a:lstStyle/>
          <a:p>
            <a:pPr algn="l"/>
            <a:r>
              <a:rPr lang="en-US" sz="1800" smtClean="0"/>
              <a:t>2. NÂNG CAO CHẤT LƯỢNG VÀ HIỆU QUẢ GIÁO DỤC VÀ ĐÀO TẠO</a:t>
            </a:r>
            <a:endParaRPr lang="vi-VN" sz="2000">
              <a:effectLst/>
            </a:endParaRPr>
          </a:p>
        </p:txBody>
      </p:sp>
    </p:spTree>
    <p:extLst>
      <p:ext uri="{BB962C8B-B14F-4D97-AF65-F5344CB8AC3E}">
        <p14:creationId xmlns:p14="http://schemas.microsoft.com/office/powerpoint/2010/main" val="2421217874"/>
      </p:ext>
    </p:extLst>
  </p:cSld>
  <p:clrMapOvr>
    <a:masterClrMapping/>
  </p:clrMapOvr>
  <p:transition spd="slow" advClick="0">
    <p:push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2.2. Công tác </a:t>
            </a:r>
            <a:r>
              <a:rPr lang="vi-VN"/>
              <a:t>khảo</a:t>
            </a:r>
            <a:r>
              <a:rPr lang="en-US"/>
              <a:t> thí và đảm bảo chất lượng:</a:t>
            </a:r>
          </a:p>
        </p:txBody>
      </p:sp>
      <p:sp>
        <p:nvSpPr>
          <p:cNvPr id="9" name="Text Placeholder 2"/>
          <p:cNvSpPr>
            <a:spLocks noGrp="1"/>
          </p:cNvSpPr>
          <p:nvPr>
            <p:ph type="body" sz="quarter" idx="13"/>
          </p:nvPr>
        </p:nvSpPr>
        <p:spPr>
          <a:xfrm>
            <a:off x="457200" y="1584326"/>
            <a:ext cx="8153400" cy="4587874"/>
          </a:xfrm>
        </p:spPr>
        <p:txBody>
          <a:bodyPr/>
          <a:lstStyle/>
          <a:p>
            <a:pPr marL="0" indent="0" algn="just">
              <a:buNone/>
            </a:pPr>
            <a:r>
              <a:rPr lang="en-US" sz="2400" dirty="0" smtClean="0"/>
              <a:t>- </a:t>
            </a:r>
            <a:r>
              <a:rPr lang="en-US" sz="2500" dirty="0" err="1" smtClean="0"/>
              <a:t>Tổ</a:t>
            </a:r>
            <a:r>
              <a:rPr lang="en-US" sz="2500" dirty="0" smtClean="0"/>
              <a:t> </a:t>
            </a:r>
            <a:r>
              <a:rPr lang="en-US" sz="2500" dirty="0" err="1" smtClean="0"/>
              <a:t>chức</a:t>
            </a:r>
            <a:r>
              <a:rPr lang="en-US" sz="2500" dirty="0" smtClean="0"/>
              <a:t> </a:t>
            </a:r>
            <a:r>
              <a:rPr lang="en-US" sz="2500" dirty="0" err="1" smtClean="0"/>
              <a:t>triển</a:t>
            </a:r>
            <a:r>
              <a:rPr lang="en-US" sz="2500" dirty="0" smtClean="0"/>
              <a:t> </a:t>
            </a:r>
            <a:r>
              <a:rPr lang="en-US" sz="2500" dirty="0" err="1" smtClean="0"/>
              <a:t>khai</a:t>
            </a:r>
            <a:r>
              <a:rPr lang="en-US" sz="2500" dirty="0" smtClean="0"/>
              <a:t> </a:t>
            </a:r>
            <a:r>
              <a:rPr lang="en-US" sz="2500" dirty="0" err="1" smtClean="0"/>
              <a:t>ứng</a:t>
            </a:r>
            <a:r>
              <a:rPr lang="en-US" sz="2500" dirty="0" smtClean="0"/>
              <a:t> </a:t>
            </a:r>
            <a:r>
              <a:rPr lang="en-US" sz="2500" dirty="0" err="1" smtClean="0"/>
              <a:t>dụng</a:t>
            </a:r>
            <a:r>
              <a:rPr lang="en-US" sz="2500" dirty="0" smtClean="0"/>
              <a:t> </a:t>
            </a:r>
            <a:r>
              <a:rPr lang="en-US" sz="2500" dirty="0" err="1" smtClean="0"/>
              <a:t>phần</a:t>
            </a:r>
            <a:r>
              <a:rPr lang="en-US" sz="2500" dirty="0" smtClean="0"/>
              <a:t> </a:t>
            </a:r>
            <a:r>
              <a:rPr lang="en-US" sz="2500" dirty="0" err="1" smtClean="0"/>
              <a:t>mềm</a:t>
            </a:r>
            <a:r>
              <a:rPr lang="en-US" sz="2500" dirty="0" smtClean="0"/>
              <a:t> </a:t>
            </a:r>
            <a:r>
              <a:rPr lang="en-US" sz="2500" dirty="0" err="1" smtClean="0"/>
              <a:t>hệ</a:t>
            </a:r>
            <a:r>
              <a:rPr lang="en-US" sz="2500" dirty="0" smtClean="0"/>
              <a:t> </a:t>
            </a:r>
            <a:r>
              <a:rPr lang="en-US" sz="2500" dirty="0" err="1" smtClean="0"/>
              <a:t>thống</a:t>
            </a:r>
            <a:r>
              <a:rPr lang="en-US" sz="2500" dirty="0" smtClean="0"/>
              <a:t> </a:t>
            </a:r>
            <a:r>
              <a:rPr lang="en-US" sz="2500" dirty="0" err="1" smtClean="0"/>
              <a:t>quản</a:t>
            </a:r>
            <a:r>
              <a:rPr lang="en-US" sz="2500" dirty="0" smtClean="0"/>
              <a:t> </a:t>
            </a:r>
            <a:r>
              <a:rPr lang="en-US" sz="2500" dirty="0" err="1" smtClean="0"/>
              <a:t>lý</a:t>
            </a:r>
            <a:r>
              <a:rPr lang="en-US" sz="2500" dirty="0" smtClean="0"/>
              <a:t> </a:t>
            </a:r>
            <a:r>
              <a:rPr lang="en-US" sz="2500" dirty="0" err="1" smtClean="0"/>
              <a:t>đào</a:t>
            </a:r>
            <a:r>
              <a:rPr lang="en-US" sz="2500" dirty="0" smtClean="0"/>
              <a:t> </a:t>
            </a:r>
            <a:r>
              <a:rPr lang="en-US" sz="2500" dirty="0" err="1" smtClean="0"/>
              <a:t>tạo</a:t>
            </a:r>
            <a:r>
              <a:rPr lang="en-US" sz="2500" dirty="0" smtClean="0"/>
              <a:t> PMT-EMS </a:t>
            </a:r>
            <a:r>
              <a:rPr lang="en-US" sz="2500" dirty="0" err="1" smtClean="0"/>
              <a:t>trong</a:t>
            </a:r>
            <a:r>
              <a:rPr lang="en-US" sz="2500" dirty="0" smtClean="0"/>
              <a:t> </a:t>
            </a:r>
            <a:r>
              <a:rPr lang="en-US" sz="2500" dirty="0" err="1" smtClean="0"/>
              <a:t>việc</a:t>
            </a:r>
            <a:r>
              <a:rPr lang="en-US" sz="2500" dirty="0" smtClean="0"/>
              <a:t> </a:t>
            </a:r>
            <a:r>
              <a:rPr lang="en-US" sz="2500" dirty="0" err="1" smtClean="0"/>
              <a:t>xây</a:t>
            </a:r>
            <a:r>
              <a:rPr lang="en-US" sz="2500" dirty="0" smtClean="0"/>
              <a:t> </a:t>
            </a:r>
            <a:r>
              <a:rPr lang="en-US" sz="2500" dirty="0" err="1" smtClean="0"/>
              <a:t>dựng</a:t>
            </a:r>
            <a:r>
              <a:rPr lang="en-US" sz="2500" dirty="0" smtClean="0"/>
              <a:t> </a:t>
            </a:r>
            <a:r>
              <a:rPr lang="en-US" sz="2500" dirty="0" err="1" smtClean="0"/>
              <a:t>lịch</a:t>
            </a:r>
            <a:r>
              <a:rPr lang="en-US" sz="2500" dirty="0" smtClean="0"/>
              <a:t> </a:t>
            </a:r>
            <a:r>
              <a:rPr lang="en-US" sz="2500" dirty="0" err="1" smtClean="0"/>
              <a:t>thi</a:t>
            </a:r>
            <a:r>
              <a:rPr lang="en-US" sz="2500" dirty="0" smtClean="0"/>
              <a:t>, </a:t>
            </a:r>
            <a:r>
              <a:rPr lang="en-US" sz="2500" dirty="0" err="1" smtClean="0"/>
              <a:t>danh</a:t>
            </a:r>
            <a:r>
              <a:rPr lang="en-US" sz="2500" dirty="0" smtClean="0"/>
              <a:t> </a:t>
            </a:r>
            <a:r>
              <a:rPr lang="en-US" sz="2500" dirty="0" err="1" smtClean="0"/>
              <a:t>sách</a:t>
            </a:r>
            <a:r>
              <a:rPr lang="en-US" sz="2500" dirty="0" smtClean="0"/>
              <a:t> </a:t>
            </a:r>
            <a:r>
              <a:rPr lang="en-US" sz="2500" dirty="0" err="1" smtClean="0"/>
              <a:t>thi</a:t>
            </a:r>
            <a:r>
              <a:rPr lang="en-US" sz="2500" dirty="0" smtClean="0"/>
              <a:t> </a:t>
            </a:r>
            <a:r>
              <a:rPr lang="en-US" sz="2500" dirty="0" err="1" smtClean="0"/>
              <a:t>và</a:t>
            </a:r>
            <a:r>
              <a:rPr lang="en-US" sz="2500" dirty="0" smtClean="0"/>
              <a:t> </a:t>
            </a:r>
            <a:r>
              <a:rPr lang="en-US" sz="2500" dirty="0" err="1" smtClean="0"/>
              <a:t>thông</a:t>
            </a:r>
            <a:r>
              <a:rPr lang="en-US" sz="2500" dirty="0" smtClean="0"/>
              <a:t> </a:t>
            </a:r>
            <a:r>
              <a:rPr lang="en-US" sz="2500" dirty="0" err="1" smtClean="0"/>
              <a:t>báo</a:t>
            </a:r>
            <a:r>
              <a:rPr lang="en-US" sz="2500" dirty="0" smtClean="0"/>
              <a:t> </a:t>
            </a:r>
            <a:r>
              <a:rPr lang="en-US" sz="2500" dirty="0" err="1" smtClean="0"/>
              <a:t>trên</a:t>
            </a:r>
            <a:r>
              <a:rPr lang="en-US" sz="2500" dirty="0" smtClean="0"/>
              <a:t> </a:t>
            </a:r>
            <a:r>
              <a:rPr lang="en-US" sz="2500" dirty="0" err="1" smtClean="0"/>
              <a:t>trang</a:t>
            </a:r>
            <a:r>
              <a:rPr lang="en-US" sz="2500" dirty="0" smtClean="0"/>
              <a:t> </a:t>
            </a:r>
            <a:r>
              <a:rPr lang="en-US" sz="2500" dirty="0" err="1" smtClean="0"/>
              <a:t>điện</a:t>
            </a:r>
            <a:r>
              <a:rPr lang="en-US" sz="2500" dirty="0" smtClean="0"/>
              <a:t> </a:t>
            </a:r>
            <a:r>
              <a:rPr lang="en-US" sz="2500" dirty="0" err="1" smtClean="0"/>
              <a:t>tử</a:t>
            </a:r>
            <a:r>
              <a:rPr lang="en-US" sz="2500" dirty="0" smtClean="0"/>
              <a:t> </a:t>
            </a:r>
            <a:r>
              <a:rPr lang="en-US" sz="2500" dirty="0" err="1" smtClean="0"/>
              <a:t>của</a:t>
            </a:r>
            <a:r>
              <a:rPr lang="en-US" sz="2500" dirty="0" smtClean="0"/>
              <a:t> </a:t>
            </a:r>
            <a:r>
              <a:rPr lang="en-US" sz="2500" dirty="0" err="1" smtClean="0"/>
              <a:t>trường</a:t>
            </a:r>
            <a:r>
              <a:rPr lang="en-US" sz="2500" dirty="0" smtClean="0"/>
              <a:t>, </a:t>
            </a:r>
            <a:r>
              <a:rPr lang="en-US" sz="2500" dirty="0" err="1" smtClean="0"/>
              <a:t>trang</a:t>
            </a:r>
            <a:r>
              <a:rPr lang="en-US" sz="2500" dirty="0" smtClean="0"/>
              <a:t> </a:t>
            </a:r>
            <a:r>
              <a:rPr lang="en-US" sz="2500" dirty="0" err="1" smtClean="0"/>
              <a:t>cá</a:t>
            </a:r>
            <a:r>
              <a:rPr lang="en-US" sz="2500" dirty="0" smtClean="0"/>
              <a:t> </a:t>
            </a:r>
            <a:r>
              <a:rPr lang="en-US" sz="2500" dirty="0" err="1" smtClean="0"/>
              <a:t>nhân</a:t>
            </a:r>
            <a:r>
              <a:rPr lang="en-US" sz="2500" dirty="0" smtClean="0"/>
              <a:t> </a:t>
            </a:r>
            <a:r>
              <a:rPr lang="en-US" sz="2500" dirty="0" err="1" smtClean="0"/>
              <a:t>của</a:t>
            </a:r>
            <a:r>
              <a:rPr lang="en-US" sz="2500" dirty="0" smtClean="0"/>
              <a:t> </a:t>
            </a:r>
            <a:r>
              <a:rPr lang="en-US" sz="2500" dirty="0" smtClean="0"/>
              <a:t>HSSV;</a:t>
            </a:r>
            <a:endParaRPr lang="en-US" sz="2500" dirty="0" smtClean="0"/>
          </a:p>
          <a:p>
            <a:pPr marL="0" indent="0" algn="just">
              <a:buNone/>
            </a:pPr>
            <a:r>
              <a:rPr lang="en-US" sz="2500" dirty="0" smtClean="0"/>
              <a:t>- </a:t>
            </a:r>
            <a:r>
              <a:rPr lang="en-US" sz="2500" dirty="0" err="1" smtClean="0"/>
              <a:t>Xây</a:t>
            </a:r>
            <a:r>
              <a:rPr lang="en-US" sz="2500" dirty="0" smtClean="0"/>
              <a:t> </a:t>
            </a:r>
            <a:r>
              <a:rPr lang="en-US" sz="2500" dirty="0" err="1" smtClean="0"/>
              <a:t>dựng</a:t>
            </a:r>
            <a:r>
              <a:rPr lang="en-US" sz="2500" dirty="0" smtClean="0"/>
              <a:t>, </a:t>
            </a:r>
            <a:r>
              <a:rPr lang="en-US" sz="2500" dirty="0" err="1" smtClean="0"/>
              <a:t>bổ</a:t>
            </a:r>
            <a:r>
              <a:rPr lang="en-US" sz="2500" dirty="0" smtClean="0"/>
              <a:t> sung </a:t>
            </a:r>
            <a:r>
              <a:rPr lang="en-US" sz="2500" dirty="0" err="1" smtClean="0"/>
              <a:t>cập</a:t>
            </a:r>
            <a:r>
              <a:rPr lang="en-US" sz="2500" dirty="0" smtClean="0"/>
              <a:t> </a:t>
            </a:r>
            <a:r>
              <a:rPr lang="en-US" sz="2500" dirty="0" err="1" smtClean="0"/>
              <a:t>nhật</a:t>
            </a:r>
            <a:r>
              <a:rPr lang="en-US" sz="2500" dirty="0" smtClean="0"/>
              <a:t> </a:t>
            </a:r>
            <a:r>
              <a:rPr lang="en-US" sz="2500" dirty="0" err="1" smtClean="0"/>
              <a:t>ngân</a:t>
            </a:r>
            <a:r>
              <a:rPr lang="en-US" sz="2500" dirty="0" smtClean="0"/>
              <a:t> </a:t>
            </a:r>
            <a:r>
              <a:rPr lang="en-US" sz="2500" dirty="0" err="1" smtClean="0"/>
              <a:t>hàng</a:t>
            </a:r>
            <a:r>
              <a:rPr lang="en-US" sz="2500" dirty="0" smtClean="0"/>
              <a:t> </a:t>
            </a:r>
            <a:r>
              <a:rPr lang="en-US" sz="2500" dirty="0" err="1" smtClean="0"/>
              <a:t>câu</a:t>
            </a:r>
            <a:r>
              <a:rPr lang="en-US" sz="2500" dirty="0" smtClean="0"/>
              <a:t> </a:t>
            </a:r>
            <a:r>
              <a:rPr lang="en-US" sz="2500" dirty="0" err="1" smtClean="0"/>
              <a:t>hỏi</a:t>
            </a:r>
            <a:r>
              <a:rPr lang="en-US" sz="2500" dirty="0" smtClean="0"/>
              <a:t> </a:t>
            </a:r>
            <a:r>
              <a:rPr lang="en-US" sz="2500" dirty="0" err="1" smtClean="0"/>
              <a:t>thi</a:t>
            </a:r>
            <a:r>
              <a:rPr lang="en-US" sz="2500" dirty="0" smtClean="0"/>
              <a:t> </a:t>
            </a:r>
            <a:r>
              <a:rPr lang="en-US" sz="2500" dirty="0" err="1" smtClean="0"/>
              <a:t>phục</a:t>
            </a:r>
            <a:r>
              <a:rPr lang="en-US" sz="2500" dirty="0" smtClean="0"/>
              <a:t> </a:t>
            </a:r>
            <a:r>
              <a:rPr lang="en-US" sz="2500" dirty="0" err="1" smtClean="0"/>
              <a:t>vụ</a:t>
            </a:r>
            <a:r>
              <a:rPr lang="en-US" sz="2500" dirty="0" smtClean="0"/>
              <a:t> </a:t>
            </a:r>
            <a:r>
              <a:rPr lang="en-US" sz="2500" dirty="0" err="1" smtClean="0"/>
              <a:t>thi</a:t>
            </a:r>
            <a:r>
              <a:rPr lang="en-US" sz="2500" dirty="0" smtClean="0"/>
              <a:t> </a:t>
            </a:r>
            <a:r>
              <a:rPr lang="en-US" sz="2500" dirty="0" err="1" smtClean="0"/>
              <a:t>kết</a:t>
            </a:r>
            <a:r>
              <a:rPr lang="en-US" sz="2500" dirty="0" smtClean="0"/>
              <a:t> </a:t>
            </a:r>
            <a:r>
              <a:rPr lang="en-US" sz="2500" dirty="0" err="1" smtClean="0"/>
              <a:t>thúc</a:t>
            </a:r>
            <a:r>
              <a:rPr lang="en-US" sz="2500" dirty="0" smtClean="0"/>
              <a:t> </a:t>
            </a:r>
            <a:r>
              <a:rPr lang="en-US" sz="2500" dirty="0" err="1" smtClean="0"/>
              <a:t>học</a:t>
            </a:r>
            <a:r>
              <a:rPr lang="en-US" sz="2500" dirty="0" smtClean="0"/>
              <a:t> </a:t>
            </a:r>
            <a:r>
              <a:rPr lang="en-US" sz="2500" dirty="0" err="1" smtClean="0"/>
              <a:t>phần</a:t>
            </a:r>
            <a:r>
              <a:rPr lang="en-US" sz="2500" dirty="0" smtClean="0"/>
              <a:t> (</a:t>
            </a:r>
            <a:r>
              <a:rPr lang="en-US" sz="2500" dirty="0" err="1" smtClean="0"/>
              <a:t>môn</a:t>
            </a:r>
            <a:r>
              <a:rPr lang="en-US" sz="2500" dirty="0" smtClean="0"/>
              <a:t> </a:t>
            </a:r>
            <a:r>
              <a:rPr lang="en-US" sz="2500" dirty="0" err="1" smtClean="0"/>
              <a:t>học</a:t>
            </a:r>
            <a:r>
              <a:rPr lang="en-US" sz="2500" dirty="0" smtClean="0"/>
              <a:t>);</a:t>
            </a:r>
            <a:endParaRPr lang="en-US" sz="2500" dirty="0" smtClean="0"/>
          </a:p>
          <a:p>
            <a:pPr marL="0" indent="0" algn="just">
              <a:buNone/>
            </a:pPr>
            <a:r>
              <a:rPr lang="en-US" sz="2500" dirty="0" smtClean="0"/>
              <a:t>- </a:t>
            </a:r>
            <a:r>
              <a:rPr lang="en-US" sz="2500" dirty="0" err="1" smtClean="0"/>
              <a:t>Tăng</a:t>
            </a:r>
            <a:r>
              <a:rPr lang="en-US" sz="2500" dirty="0" smtClean="0"/>
              <a:t> </a:t>
            </a:r>
            <a:r>
              <a:rPr lang="en-US" sz="2500" dirty="0" err="1" smtClean="0"/>
              <a:t>cường</a:t>
            </a:r>
            <a:r>
              <a:rPr lang="en-US" sz="2500" dirty="0" smtClean="0"/>
              <a:t> </a:t>
            </a:r>
            <a:r>
              <a:rPr lang="en-US" sz="2500" dirty="0" err="1" smtClean="0"/>
              <a:t>kiểm</a:t>
            </a:r>
            <a:r>
              <a:rPr lang="en-US" sz="2500" dirty="0" smtClean="0"/>
              <a:t> </a:t>
            </a:r>
            <a:r>
              <a:rPr lang="en-US" sz="2500" dirty="0" err="1" smtClean="0"/>
              <a:t>tra</a:t>
            </a:r>
            <a:r>
              <a:rPr lang="en-US" sz="2500" dirty="0" smtClean="0"/>
              <a:t>, </a:t>
            </a:r>
            <a:r>
              <a:rPr lang="en-US" sz="2500" dirty="0" err="1" smtClean="0"/>
              <a:t>giám</a:t>
            </a:r>
            <a:r>
              <a:rPr lang="en-US" sz="2500" dirty="0" smtClean="0"/>
              <a:t> </a:t>
            </a:r>
            <a:r>
              <a:rPr lang="en-US" sz="2500" dirty="0" err="1" smtClean="0"/>
              <a:t>sát</a:t>
            </a:r>
            <a:r>
              <a:rPr lang="en-US" sz="2500" dirty="0" smtClean="0"/>
              <a:t> </a:t>
            </a:r>
            <a:r>
              <a:rPr lang="en-US" sz="2500" dirty="0" err="1" smtClean="0"/>
              <a:t>các</a:t>
            </a:r>
            <a:r>
              <a:rPr lang="en-US" sz="2500" dirty="0" smtClean="0"/>
              <a:t> </a:t>
            </a:r>
            <a:r>
              <a:rPr lang="en-US" sz="2500" dirty="0" err="1" smtClean="0"/>
              <a:t>hoạt</a:t>
            </a:r>
            <a:r>
              <a:rPr lang="en-US" sz="2500" dirty="0" smtClean="0"/>
              <a:t> </a:t>
            </a:r>
            <a:r>
              <a:rPr lang="en-US" sz="2500" dirty="0" err="1" smtClean="0"/>
              <a:t>động</a:t>
            </a:r>
            <a:r>
              <a:rPr lang="en-US" sz="2500" dirty="0" smtClean="0"/>
              <a:t> </a:t>
            </a:r>
            <a:r>
              <a:rPr lang="en-US" sz="2500" dirty="0" err="1" smtClean="0"/>
              <a:t>đảm</a:t>
            </a:r>
            <a:r>
              <a:rPr lang="en-US" sz="2500" dirty="0" smtClean="0"/>
              <a:t> </a:t>
            </a:r>
            <a:r>
              <a:rPr lang="en-US" sz="2500" dirty="0" err="1" smtClean="0"/>
              <a:t>bảo</a:t>
            </a:r>
            <a:r>
              <a:rPr lang="en-US" sz="2500" dirty="0" smtClean="0"/>
              <a:t> </a:t>
            </a:r>
            <a:r>
              <a:rPr lang="en-US" sz="2500" dirty="0" err="1" smtClean="0"/>
              <a:t>chất</a:t>
            </a:r>
            <a:r>
              <a:rPr lang="en-US" sz="2500" dirty="0" smtClean="0"/>
              <a:t> </a:t>
            </a:r>
            <a:r>
              <a:rPr lang="en-US" sz="2500" dirty="0" err="1" smtClean="0"/>
              <a:t>lượng</a:t>
            </a:r>
            <a:r>
              <a:rPr lang="en-US" sz="2500" dirty="0" smtClean="0"/>
              <a:t> </a:t>
            </a:r>
            <a:r>
              <a:rPr lang="en-US" sz="2500" dirty="0" err="1" smtClean="0"/>
              <a:t>giáo</a:t>
            </a:r>
            <a:r>
              <a:rPr lang="en-US" sz="2500" dirty="0" smtClean="0"/>
              <a:t> </a:t>
            </a:r>
            <a:r>
              <a:rPr lang="en-US" sz="2500" dirty="0" err="1" smtClean="0"/>
              <a:t>dục</a:t>
            </a:r>
            <a:r>
              <a:rPr lang="en-US" sz="2500" dirty="0" smtClean="0"/>
              <a:t> </a:t>
            </a:r>
            <a:r>
              <a:rPr lang="en-US" sz="2500" dirty="0" err="1" smtClean="0"/>
              <a:t>nghề</a:t>
            </a:r>
            <a:r>
              <a:rPr lang="en-US" sz="2500" dirty="0" smtClean="0"/>
              <a:t> </a:t>
            </a:r>
            <a:r>
              <a:rPr lang="en-US" sz="2500" dirty="0" err="1" smtClean="0"/>
              <a:t>nghiệp</a:t>
            </a:r>
            <a:r>
              <a:rPr lang="en-US" sz="2500" dirty="0" smtClean="0"/>
              <a:t>; </a:t>
            </a:r>
          </a:p>
          <a:p>
            <a:pPr marL="0" indent="0" algn="just">
              <a:buNone/>
            </a:pPr>
            <a:r>
              <a:rPr lang="en-US" sz="2500" dirty="0" smtClean="0"/>
              <a:t>- </a:t>
            </a:r>
            <a:r>
              <a:rPr lang="en-US" sz="2400" dirty="0" err="1">
                <a:solidFill>
                  <a:prstClr val="black"/>
                </a:solidFill>
              </a:rPr>
              <a:t>Rà</a:t>
            </a:r>
            <a:r>
              <a:rPr lang="en-US" sz="2400" dirty="0">
                <a:solidFill>
                  <a:prstClr val="black"/>
                </a:solidFill>
              </a:rPr>
              <a:t> </a:t>
            </a:r>
            <a:r>
              <a:rPr lang="en-US" sz="2400" dirty="0" err="1">
                <a:solidFill>
                  <a:prstClr val="black"/>
                </a:solidFill>
              </a:rPr>
              <a:t>soát</a:t>
            </a:r>
            <a:r>
              <a:rPr lang="en-US" sz="2400" dirty="0">
                <a:solidFill>
                  <a:prstClr val="black"/>
                </a:solidFill>
              </a:rPr>
              <a:t> </a:t>
            </a:r>
            <a:r>
              <a:rPr lang="en-US" sz="2400" dirty="0" err="1">
                <a:solidFill>
                  <a:prstClr val="black"/>
                </a:solidFill>
              </a:rPr>
              <a:t>chuẩn</a:t>
            </a:r>
            <a:r>
              <a:rPr lang="en-US" sz="2400" dirty="0">
                <a:solidFill>
                  <a:prstClr val="black"/>
                </a:solidFill>
              </a:rPr>
              <a:t> </a:t>
            </a:r>
            <a:r>
              <a:rPr lang="en-US" sz="2400" dirty="0" err="1">
                <a:solidFill>
                  <a:prstClr val="black"/>
                </a:solidFill>
              </a:rPr>
              <a:t>đầu</a:t>
            </a:r>
            <a:r>
              <a:rPr lang="en-US" sz="2400" dirty="0">
                <a:solidFill>
                  <a:prstClr val="black"/>
                </a:solidFill>
              </a:rPr>
              <a:t> </a:t>
            </a:r>
            <a:r>
              <a:rPr lang="en-US" sz="2400" dirty="0" err="1">
                <a:solidFill>
                  <a:prstClr val="black"/>
                </a:solidFill>
              </a:rPr>
              <a:t>ra</a:t>
            </a:r>
            <a:r>
              <a:rPr lang="en-US" sz="2400" dirty="0">
                <a:solidFill>
                  <a:prstClr val="black"/>
                </a:solidFill>
              </a:rPr>
              <a:t>, </a:t>
            </a:r>
            <a:r>
              <a:rPr lang="en-US" sz="2400" dirty="0" err="1">
                <a:solidFill>
                  <a:prstClr val="black"/>
                </a:solidFill>
              </a:rPr>
              <a:t>chương</a:t>
            </a:r>
            <a:r>
              <a:rPr lang="en-US" sz="2400" dirty="0">
                <a:solidFill>
                  <a:prstClr val="black"/>
                </a:solidFill>
              </a:rPr>
              <a:t> </a:t>
            </a:r>
            <a:r>
              <a:rPr lang="en-US" sz="2400" dirty="0" err="1">
                <a:solidFill>
                  <a:prstClr val="black"/>
                </a:solidFill>
              </a:rPr>
              <a:t>trình</a:t>
            </a:r>
            <a:r>
              <a:rPr lang="en-US" sz="2400" dirty="0">
                <a:solidFill>
                  <a:prstClr val="black"/>
                </a:solidFill>
              </a:rPr>
              <a:t> </a:t>
            </a:r>
            <a:r>
              <a:rPr lang="en-US" sz="2400" dirty="0" err="1">
                <a:solidFill>
                  <a:prstClr val="black"/>
                </a:solidFill>
              </a:rPr>
              <a:t>đào</a:t>
            </a:r>
            <a:r>
              <a:rPr lang="en-US" sz="2400" dirty="0">
                <a:solidFill>
                  <a:prstClr val="black"/>
                </a:solidFill>
              </a:rPr>
              <a:t> </a:t>
            </a:r>
            <a:r>
              <a:rPr lang="en-US" sz="2400" dirty="0" err="1">
                <a:solidFill>
                  <a:prstClr val="black"/>
                </a:solidFill>
              </a:rPr>
              <a:t>tạo</a:t>
            </a:r>
            <a:r>
              <a:rPr lang="en-US" sz="2400" dirty="0">
                <a:solidFill>
                  <a:prstClr val="black"/>
                </a:solidFill>
              </a:rPr>
              <a:t> </a:t>
            </a:r>
            <a:r>
              <a:rPr lang="en-US" sz="2400" dirty="0" err="1">
                <a:solidFill>
                  <a:prstClr val="black"/>
                </a:solidFill>
              </a:rPr>
              <a:t>theo</a:t>
            </a:r>
            <a:r>
              <a:rPr lang="en-US" sz="2400" dirty="0">
                <a:solidFill>
                  <a:prstClr val="black"/>
                </a:solidFill>
              </a:rPr>
              <a:t> </a:t>
            </a:r>
            <a:r>
              <a:rPr lang="en-US" sz="2400" dirty="0" err="1">
                <a:solidFill>
                  <a:prstClr val="black"/>
                </a:solidFill>
              </a:rPr>
              <a:t>quy</a:t>
            </a:r>
            <a:r>
              <a:rPr lang="en-US" sz="2400" dirty="0">
                <a:solidFill>
                  <a:prstClr val="black"/>
                </a:solidFill>
              </a:rPr>
              <a:t> </a:t>
            </a:r>
            <a:r>
              <a:rPr lang="en-US" sz="2400" dirty="0" err="1">
                <a:solidFill>
                  <a:prstClr val="black"/>
                </a:solidFill>
              </a:rPr>
              <a:t>định</a:t>
            </a:r>
            <a:r>
              <a:rPr lang="en-US" sz="2400" dirty="0">
                <a:solidFill>
                  <a:prstClr val="black"/>
                </a:solidFill>
              </a:rPr>
              <a:t> </a:t>
            </a:r>
            <a:r>
              <a:rPr lang="en-US" sz="2400" dirty="0" err="1">
                <a:solidFill>
                  <a:prstClr val="black"/>
                </a:solidFill>
              </a:rPr>
              <a:t>về</a:t>
            </a:r>
            <a:r>
              <a:rPr lang="en-US" sz="2400" dirty="0">
                <a:solidFill>
                  <a:prstClr val="black"/>
                </a:solidFill>
              </a:rPr>
              <a:t> </a:t>
            </a:r>
            <a:r>
              <a:rPr lang="en-US" sz="2400" dirty="0" err="1">
                <a:solidFill>
                  <a:prstClr val="black"/>
                </a:solidFill>
              </a:rPr>
              <a:t>khối</a:t>
            </a:r>
            <a:r>
              <a:rPr lang="en-US" sz="2400" dirty="0">
                <a:solidFill>
                  <a:prstClr val="black"/>
                </a:solidFill>
              </a:rPr>
              <a:t> </a:t>
            </a:r>
            <a:r>
              <a:rPr lang="en-US" sz="2400" dirty="0" err="1">
                <a:solidFill>
                  <a:prstClr val="black"/>
                </a:solidFill>
              </a:rPr>
              <a:t>lượng</a:t>
            </a:r>
            <a:r>
              <a:rPr lang="en-US" sz="2400" dirty="0">
                <a:solidFill>
                  <a:prstClr val="black"/>
                </a:solidFill>
              </a:rPr>
              <a:t> </a:t>
            </a:r>
            <a:r>
              <a:rPr lang="en-US" sz="2400" dirty="0" err="1">
                <a:solidFill>
                  <a:prstClr val="black"/>
                </a:solidFill>
              </a:rPr>
              <a:t>kiến</a:t>
            </a:r>
            <a:r>
              <a:rPr lang="en-US" sz="2400" dirty="0">
                <a:solidFill>
                  <a:prstClr val="black"/>
                </a:solidFill>
              </a:rPr>
              <a:t> </a:t>
            </a:r>
            <a:r>
              <a:rPr lang="en-US" sz="2400" dirty="0" err="1">
                <a:solidFill>
                  <a:prstClr val="black"/>
                </a:solidFill>
              </a:rPr>
              <a:t>thức</a:t>
            </a:r>
            <a:r>
              <a:rPr lang="en-US" sz="2400" dirty="0">
                <a:solidFill>
                  <a:prstClr val="black"/>
                </a:solidFill>
              </a:rPr>
              <a:t> </a:t>
            </a:r>
            <a:r>
              <a:rPr lang="en-US" sz="2400" dirty="0" err="1">
                <a:solidFill>
                  <a:prstClr val="black"/>
                </a:solidFill>
              </a:rPr>
              <a:t>tối</a:t>
            </a:r>
            <a:r>
              <a:rPr lang="en-US" sz="2400" dirty="0">
                <a:solidFill>
                  <a:prstClr val="black"/>
                </a:solidFill>
              </a:rPr>
              <a:t> </a:t>
            </a:r>
            <a:r>
              <a:rPr lang="en-US" sz="2400" dirty="0" err="1">
                <a:solidFill>
                  <a:prstClr val="black"/>
                </a:solidFill>
              </a:rPr>
              <a:t>thiểu</a:t>
            </a:r>
            <a:r>
              <a:rPr lang="en-US" sz="2400" dirty="0">
                <a:solidFill>
                  <a:prstClr val="black"/>
                </a:solidFill>
              </a:rPr>
              <a:t>, </a:t>
            </a:r>
            <a:r>
              <a:rPr lang="en-US" sz="2400" dirty="0" err="1">
                <a:solidFill>
                  <a:prstClr val="black"/>
                </a:solidFill>
              </a:rPr>
              <a:t>yêu</a:t>
            </a:r>
            <a:r>
              <a:rPr lang="en-US" sz="2400" dirty="0">
                <a:solidFill>
                  <a:prstClr val="black"/>
                </a:solidFill>
              </a:rPr>
              <a:t> </a:t>
            </a:r>
            <a:r>
              <a:rPr lang="en-US" sz="2400" dirty="0" err="1">
                <a:solidFill>
                  <a:prstClr val="black"/>
                </a:solidFill>
              </a:rPr>
              <a:t>cầu</a:t>
            </a:r>
            <a:r>
              <a:rPr lang="en-US" sz="2400" dirty="0">
                <a:solidFill>
                  <a:prstClr val="black"/>
                </a:solidFill>
              </a:rPr>
              <a:t> </a:t>
            </a:r>
            <a:r>
              <a:rPr lang="en-US" sz="2400" dirty="0" err="1">
                <a:solidFill>
                  <a:prstClr val="black"/>
                </a:solidFill>
              </a:rPr>
              <a:t>về</a:t>
            </a:r>
            <a:r>
              <a:rPr lang="en-US" sz="2400" dirty="0">
                <a:solidFill>
                  <a:prstClr val="black"/>
                </a:solidFill>
              </a:rPr>
              <a:t> </a:t>
            </a:r>
            <a:r>
              <a:rPr lang="en-US" sz="2400" dirty="0" err="1">
                <a:solidFill>
                  <a:prstClr val="black"/>
                </a:solidFill>
              </a:rPr>
              <a:t>năng</a:t>
            </a:r>
            <a:r>
              <a:rPr lang="en-US" sz="2400" dirty="0">
                <a:solidFill>
                  <a:prstClr val="black"/>
                </a:solidFill>
              </a:rPr>
              <a:t> </a:t>
            </a:r>
            <a:r>
              <a:rPr lang="en-US" sz="2400" dirty="0" err="1">
                <a:solidFill>
                  <a:prstClr val="black"/>
                </a:solidFill>
              </a:rPr>
              <a:t>lực</a:t>
            </a:r>
            <a:r>
              <a:rPr lang="en-US" sz="2400" dirty="0">
                <a:solidFill>
                  <a:prstClr val="black"/>
                </a:solidFill>
              </a:rPr>
              <a:t> </a:t>
            </a:r>
            <a:r>
              <a:rPr lang="en-US" sz="2400" dirty="0" err="1">
                <a:solidFill>
                  <a:prstClr val="black"/>
                </a:solidFill>
              </a:rPr>
              <a:t>mà</a:t>
            </a:r>
            <a:r>
              <a:rPr lang="en-US" sz="2400" dirty="0">
                <a:solidFill>
                  <a:prstClr val="black"/>
                </a:solidFill>
              </a:rPr>
              <a:t> </a:t>
            </a:r>
            <a:r>
              <a:rPr lang="en-US" sz="2400" dirty="0" err="1">
                <a:solidFill>
                  <a:prstClr val="black"/>
                </a:solidFill>
              </a:rPr>
              <a:t>người</a:t>
            </a:r>
            <a:r>
              <a:rPr lang="en-US" sz="2400" dirty="0">
                <a:solidFill>
                  <a:prstClr val="black"/>
                </a:solidFill>
              </a:rPr>
              <a:t> </a:t>
            </a:r>
            <a:r>
              <a:rPr lang="en-US" sz="2400" dirty="0" err="1">
                <a:solidFill>
                  <a:prstClr val="black"/>
                </a:solidFill>
              </a:rPr>
              <a:t>học</a:t>
            </a:r>
            <a:r>
              <a:rPr lang="en-US" sz="2400" dirty="0">
                <a:solidFill>
                  <a:prstClr val="black"/>
                </a:solidFill>
              </a:rPr>
              <a:t> </a:t>
            </a:r>
            <a:r>
              <a:rPr lang="en-US" sz="2400" dirty="0" err="1">
                <a:solidFill>
                  <a:prstClr val="black"/>
                </a:solidFill>
              </a:rPr>
              <a:t>đạt</a:t>
            </a:r>
            <a:r>
              <a:rPr lang="en-US" sz="2400" dirty="0">
                <a:solidFill>
                  <a:prstClr val="black"/>
                </a:solidFill>
              </a:rPr>
              <a:t> </a:t>
            </a:r>
            <a:r>
              <a:rPr lang="en-US" sz="2400" dirty="0" err="1">
                <a:solidFill>
                  <a:prstClr val="black"/>
                </a:solidFill>
              </a:rPr>
              <a:t>được</a:t>
            </a:r>
            <a:r>
              <a:rPr lang="en-US" sz="2400" dirty="0">
                <a:solidFill>
                  <a:prstClr val="black"/>
                </a:solidFill>
              </a:rPr>
              <a:t> </a:t>
            </a:r>
            <a:r>
              <a:rPr lang="en-US" sz="2400" dirty="0" err="1">
                <a:solidFill>
                  <a:prstClr val="black"/>
                </a:solidFill>
              </a:rPr>
              <a:t>sau</a:t>
            </a:r>
            <a:r>
              <a:rPr lang="en-US" sz="2400" dirty="0">
                <a:solidFill>
                  <a:prstClr val="black"/>
                </a:solidFill>
              </a:rPr>
              <a:t> </a:t>
            </a:r>
            <a:r>
              <a:rPr lang="en-US" sz="2400" dirty="0" err="1">
                <a:solidFill>
                  <a:prstClr val="black"/>
                </a:solidFill>
              </a:rPr>
              <a:t>khi</a:t>
            </a:r>
            <a:r>
              <a:rPr lang="en-US" sz="2400" dirty="0">
                <a:solidFill>
                  <a:prstClr val="black"/>
                </a:solidFill>
              </a:rPr>
              <a:t> </a:t>
            </a:r>
            <a:r>
              <a:rPr lang="en-US" sz="2400" dirty="0" err="1">
                <a:solidFill>
                  <a:prstClr val="black"/>
                </a:solidFill>
              </a:rPr>
              <a:t>tốt</a:t>
            </a:r>
            <a:r>
              <a:rPr lang="en-US" sz="2400" dirty="0">
                <a:solidFill>
                  <a:prstClr val="black"/>
                </a:solidFill>
              </a:rPr>
              <a:t> </a:t>
            </a:r>
            <a:r>
              <a:rPr lang="en-US" sz="2400" dirty="0" err="1">
                <a:solidFill>
                  <a:prstClr val="black"/>
                </a:solidFill>
              </a:rPr>
              <a:t>nghiệp</a:t>
            </a:r>
            <a:r>
              <a:rPr lang="en-US" sz="2400" dirty="0" smtClean="0"/>
              <a:t>.</a:t>
            </a:r>
            <a:endParaRPr lang="en-US" sz="2400" dirty="0" smtClean="0"/>
          </a:p>
        </p:txBody>
      </p:sp>
      <p:sp>
        <p:nvSpPr>
          <p:cNvPr id="10" name="Text Placeholder 2"/>
          <p:cNvSpPr>
            <a:spLocks noGrp="1"/>
          </p:cNvSpPr>
          <p:nvPr>
            <p:ph type="body" sz="quarter" idx="14"/>
          </p:nvPr>
        </p:nvSpPr>
        <p:spPr/>
        <p:txBody>
          <a:bodyPr/>
          <a:lstStyle/>
          <a:p>
            <a:pPr algn="l"/>
            <a:r>
              <a:rPr lang="en-US" sz="1800"/>
              <a:t>2. NÂNG CAO CHẤT LƯỢNG VÀ HIỆU QUẢ GIÁO DỤC VÀ ĐÀO TẠO</a:t>
            </a:r>
            <a:endParaRPr lang="vi-VN" sz="2000">
              <a:effectLst/>
            </a:endParaRPr>
          </a:p>
        </p:txBody>
      </p:sp>
    </p:spTree>
    <p:extLst>
      <p:ext uri="{BB962C8B-B14F-4D97-AF65-F5344CB8AC3E}">
        <p14:creationId xmlns:p14="http://schemas.microsoft.com/office/powerpoint/2010/main" val="185682650"/>
      </p:ext>
    </p:extLst>
  </p:cSld>
  <p:clrMapOvr>
    <a:masterClrMapping/>
  </p:clrMapOvr>
  <p:transition spd="slow" advClick="0">
    <p:push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2.2. Công tác </a:t>
            </a:r>
            <a:r>
              <a:rPr lang="vi-VN"/>
              <a:t>khảo</a:t>
            </a:r>
            <a:r>
              <a:rPr lang="en-US"/>
              <a:t> thí và đảm bảo chất lượng:</a:t>
            </a:r>
          </a:p>
        </p:txBody>
      </p:sp>
      <p:sp>
        <p:nvSpPr>
          <p:cNvPr id="9" name="Text Placeholder 2"/>
          <p:cNvSpPr>
            <a:spLocks noGrp="1"/>
          </p:cNvSpPr>
          <p:nvPr>
            <p:ph type="body" sz="quarter" idx="13"/>
          </p:nvPr>
        </p:nvSpPr>
        <p:spPr>
          <a:xfrm>
            <a:off x="533400" y="1584326"/>
            <a:ext cx="8077200" cy="4359274"/>
          </a:xfrm>
        </p:spPr>
        <p:txBody>
          <a:bodyPr/>
          <a:lstStyle/>
          <a:p>
            <a:pPr marL="0" indent="0" algn="just">
              <a:buNone/>
            </a:pPr>
            <a:r>
              <a:rPr lang="en-US" sz="2300" dirty="0" smtClean="0"/>
              <a:t>- </a:t>
            </a:r>
            <a:r>
              <a:rPr lang="en-US" sz="2500" dirty="0" err="1" smtClean="0"/>
              <a:t>Năm</a:t>
            </a:r>
            <a:r>
              <a:rPr lang="en-US" sz="2500" dirty="0" smtClean="0"/>
              <a:t> 2019 </a:t>
            </a:r>
            <a:r>
              <a:rPr lang="en-US" sz="2500" dirty="0" err="1" smtClean="0"/>
              <a:t>thực</a:t>
            </a:r>
            <a:r>
              <a:rPr lang="en-US" sz="2500" dirty="0" smtClean="0"/>
              <a:t> </a:t>
            </a:r>
            <a:r>
              <a:rPr lang="en-US" sz="2500" dirty="0" err="1"/>
              <a:t>hiện</a:t>
            </a:r>
            <a:r>
              <a:rPr lang="en-US" sz="2500" dirty="0"/>
              <a:t> </a:t>
            </a:r>
            <a:r>
              <a:rPr lang="en-US" sz="2500" dirty="0" err="1"/>
              <a:t>đánh</a:t>
            </a:r>
            <a:r>
              <a:rPr lang="en-US" sz="2500" dirty="0"/>
              <a:t> </a:t>
            </a:r>
            <a:r>
              <a:rPr lang="en-US" sz="2500" dirty="0" err="1"/>
              <a:t>giá</a:t>
            </a:r>
            <a:r>
              <a:rPr lang="en-US" sz="2500" dirty="0"/>
              <a:t> </a:t>
            </a:r>
            <a:r>
              <a:rPr lang="en-US" sz="2500" dirty="0" err="1"/>
              <a:t>theo</a:t>
            </a:r>
            <a:r>
              <a:rPr lang="en-US" sz="2500" dirty="0"/>
              <a:t> </a:t>
            </a:r>
            <a:r>
              <a:rPr lang="en-US" sz="2500" dirty="0" err="1"/>
              <a:t>hệ</a:t>
            </a:r>
            <a:r>
              <a:rPr lang="en-US" sz="2500" dirty="0"/>
              <a:t> </a:t>
            </a:r>
            <a:r>
              <a:rPr lang="en-US" sz="2500" dirty="0" err="1"/>
              <a:t>thống</a:t>
            </a:r>
            <a:r>
              <a:rPr lang="en-US" sz="2500" dirty="0"/>
              <a:t> </a:t>
            </a:r>
            <a:r>
              <a:rPr lang="en-US" sz="2500" dirty="0" err="1"/>
              <a:t>tiêu</a:t>
            </a:r>
            <a:r>
              <a:rPr lang="en-US" sz="2500" dirty="0"/>
              <a:t> </a:t>
            </a:r>
            <a:r>
              <a:rPr lang="en-US" sz="2500" dirty="0" err="1"/>
              <a:t>chí</a:t>
            </a:r>
            <a:r>
              <a:rPr lang="en-US" sz="2500" dirty="0"/>
              <a:t> </a:t>
            </a:r>
            <a:r>
              <a:rPr lang="en-US" sz="2500" dirty="0" err="1"/>
              <a:t>trường</a:t>
            </a:r>
            <a:r>
              <a:rPr lang="en-US" sz="2500" dirty="0"/>
              <a:t> </a:t>
            </a:r>
            <a:r>
              <a:rPr lang="en-US" sz="2500" dirty="0" err="1"/>
              <a:t>cao</a:t>
            </a:r>
            <a:r>
              <a:rPr lang="en-US" sz="2500" dirty="0"/>
              <a:t> </a:t>
            </a:r>
            <a:r>
              <a:rPr lang="en-US" sz="2500" dirty="0" err="1"/>
              <a:t>đẳng</a:t>
            </a:r>
            <a:r>
              <a:rPr lang="en-US" sz="2500" dirty="0"/>
              <a:t> </a:t>
            </a:r>
            <a:r>
              <a:rPr lang="en-US" sz="2500" dirty="0" err="1"/>
              <a:t>chất</a:t>
            </a:r>
            <a:r>
              <a:rPr lang="en-US" sz="2500" dirty="0"/>
              <a:t> </a:t>
            </a:r>
            <a:r>
              <a:rPr lang="en-US" sz="2500" dirty="0" err="1"/>
              <a:t>lượng</a:t>
            </a:r>
            <a:r>
              <a:rPr lang="en-US" sz="2500" dirty="0"/>
              <a:t> </a:t>
            </a:r>
            <a:r>
              <a:rPr lang="en-US" sz="2500" dirty="0" err="1" smtClean="0"/>
              <a:t>cao</a:t>
            </a:r>
            <a:r>
              <a:rPr lang="en-US" sz="2500" dirty="0" smtClean="0"/>
              <a:t>; </a:t>
            </a:r>
            <a:endParaRPr lang="en-US" sz="2500" dirty="0" smtClean="0"/>
          </a:p>
          <a:p>
            <a:pPr marL="0" indent="0" algn="just">
              <a:buNone/>
            </a:pPr>
            <a:r>
              <a:rPr lang="en-US" sz="2500" dirty="0" smtClean="0"/>
              <a:t>- </a:t>
            </a:r>
            <a:r>
              <a:rPr lang="en-US" sz="2500" dirty="0" err="1" smtClean="0"/>
              <a:t>Thực</a:t>
            </a:r>
            <a:r>
              <a:rPr lang="en-US" sz="2500" dirty="0" smtClean="0"/>
              <a:t> </a:t>
            </a:r>
            <a:r>
              <a:rPr lang="en-US" sz="2500" dirty="0" err="1" smtClean="0"/>
              <a:t>hiện</a:t>
            </a:r>
            <a:r>
              <a:rPr lang="en-US" sz="2500" dirty="0" smtClean="0"/>
              <a:t> </a:t>
            </a:r>
            <a:r>
              <a:rPr lang="en-US" sz="2500" dirty="0" err="1"/>
              <a:t>công</a:t>
            </a:r>
            <a:r>
              <a:rPr lang="en-US" sz="2500" dirty="0"/>
              <a:t> </a:t>
            </a:r>
            <a:r>
              <a:rPr lang="en-US" sz="2500" dirty="0" err="1"/>
              <a:t>tác</a:t>
            </a:r>
            <a:r>
              <a:rPr lang="en-US" sz="2500" dirty="0"/>
              <a:t> </a:t>
            </a:r>
            <a:r>
              <a:rPr lang="en-US" sz="2500" dirty="0" err="1"/>
              <a:t>đánh</a:t>
            </a:r>
            <a:r>
              <a:rPr lang="en-US" sz="2500" dirty="0"/>
              <a:t> </a:t>
            </a:r>
            <a:r>
              <a:rPr lang="en-US" sz="2500" dirty="0" err="1"/>
              <a:t>giá</a:t>
            </a:r>
            <a:r>
              <a:rPr lang="en-US" sz="2500" dirty="0"/>
              <a:t> </a:t>
            </a:r>
            <a:r>
              <a:rPr lang="en-US" sz="2500" dirty="0" err="1"/>
              <a:t>chuẩn</a:t>
            </a:r>
            <a:r>
              <a:rPr lang="en-US" sz="2500" dirty="0"/>
              <a:t> </a:t>
            </a:r>
            <a:r>
              <a:rPr lang="en-US" sz="2500" dirty="0" err="1"/>
              <a:t>chuyên</a:t>
            </a:r>
            <a:r>
              <a:rPr lang="en-US" sz="2500" dirty="0"/>
              <a:t> </a:t>
            </a:r>
            <a:r>
              <a:rPr lang="en-US" sz="2500" dirty="0" err="1"/>
              <a:t>môn</a:t>
            </a:r>
            <a:r>
              <a:rPr lang="en-US" sz="2500" dirty="0"/>
              <a:t>, </a:t>
            </a:r>
            <a:r>
              <a:rPr lang="en-US" sz="2500" dirty="0" err="1"/>
              <a:t>nghiệp</a:t>
            </a:r>
            <a:r>
              <a:rPr lang="en-US" sz="2500" dirty="0"/>
              <a:t> </a:t>
            </a:r>
            <a:r>
              <a:rPr lang="en-US" sz="2500" dirty="0" err="1"/>
              <a:t>vụ</a:t>
            </a:r>
            <a:r>
              <a:rPr lang="en-US" sz="2500" dirty="0"/>
              <a:t> </a:t>
            </a:r>
            <a:r>
              <a:rPr lang="en-US" sz="2500" dirty="0" err="1"/>
              <a:t>của</a:t>
            </a:r>
            <a:r>
              <a:rPr lang="en-US" sz="2500" dirty="0"/>
              <a:t> </a:t>
            </a:r>
            <a:r>
              <a:rPr lang="en-US" sz="2500" dirty="0" err="1"/>
              <a:t>nhà</a:t>
            </a:r>
            <a:r>
              <a:rPr lang="en-US" sz="2500" dirty="0"/>
              <a:t> </a:t>
            </a:r>
            <a:r>
              <a:rPr lang="en-US" sz="2500" dirty="0" err="1"/>
              <a:t>giáo</a:t>
            </a:r>
            <a:r>
              <a:rPr lang="en-US" sz="2500" dirty="0"/>
              <a:t> </a:t>
            </a:r>
            <a:r>
              <a:rPr lang="en-US" sz="2500" dirty="0" err="1"/>
              <a:t>giáo</a:t>
            </a:r>
            <a:r>
              <a:rPr lang="en-US" sz="2500" dirty="0"/>
              <a:t> </a:t>
            </a:r>
            <a:r>
              <a:rPr lang="en-US" sz="2500" dirty="0" err="1"/>
              <a:t>dục</a:t>
            </a:r>
            <a:r>
              <a:rPr lang="en-US" sz="2500" dirty="0"/>
              <a:t> </a:t>
            </a:r>
            <a:r>
              <a:rPr lang="en-US" sz="2500" dirty="0" err="1"/>
              <a:t>nghề</a:t>
            </a:r>
            <a:r>
              <a:rPr lang="en-US" sz="2500" dirty="0"/>
              <a:t> </a:t>
            </a:r>
            <a:r>
              <a:rPr lang="en-US" sz="2500" dirty="0" err="1" smtClean="0"/>
              <a:t>nghiệp</a:t>
            </a:r>
            <a:r>
              <a:rPr lang="en-US" sz="2500" dirty="0" smtClean="0"/>
              <a:t> </a:t>
            </a:r>
            <a:r>
              <a:rPr lang="en-US" sz="2500" dirty="0" err="1" smtClean="0"/>
              <a:t>theo</a:t>
            </a:r>
            <a:r>
              <a:rPr lang="en-US" sz="2500" dirty="0" smtClean="0"/>
              <a:t> </a:t>
            </a:r>
            <a:r>
              <a:rPr lang="en-US" sz="2500" dirty="0" err="1" smtClean="0"/>
              <a:t>Thông</a:t>
            </a:r>
            <a:r>
              <a:rPr lang="en-US" sz="2500" dirty="0" smtClean="0"/>
              <a:t> </a:t>
            </a:r>
            <a:r>
              <a:rPr lang="en-US" sz="2500" dirty="0" err="1"/>
              <a:t>tư</a:t>
            </a:r>
            <a:r>
              <a:rPr lang="en-US" sz="2500" dirty="0"/>
              <a:t> 08/2017/TT-BLĐTBXH </a:t>
            </a:r>
            <a:r>
              <a:rPr lang="en-US" sz="2500" dirty="0" err="1"/>
              <a:t>ngày</a:t>
            </a:r>
            <a:r>
              <a:rPr lang="en-US" sz="2500" dirty="0"/>
              <a:t> 10 </a:t>
            </a:r>
            <a:r>
              <a:rPr lang="en-US" sz="2500" dirty="0" err="1"/>
              <a:t>tháng</a:t>
            </a:r>
            <a:r>
              <a:rPr lang="en-US" sz="2500" dirty="0"/>
              <a:t> 3 </a:t>
            </a:r>
            <a:r>
              <a:rPr lang="en-US" sz="2500" dirty="0" err="1"/>
              <a:t>năm</a:t>
            </a:r>
            <a:r>
              <a:rPr lang="en-US" sz="2500" dirty="0"/>
              <a:t> 2017 </a:t>
            </a:r>
            <a:r>
              <a:rPr lang="en-US" sz="2500" dirty="0" err="1"/>
              <a:t>của</a:t>
            </a:r>
            <a:r>
              <a:rPr lang="en-US" sz="2500" dirty="0"/>
              <a:t> </a:t>
            </a:r>
            <a:r>
              <a:rPr lang="en-US" sz="2500" dirty="0" err="1"/>
              <a:t>Bộ</a:t>
            </a:r>
            <a:r>
              <a:rPr lang="en-US" sz="2500" dirty="0"/>
              <a:t> Lao </a:t>
            </a:r>
            <a:r>
              <a:rPr lang="en-US" sz="2500" dirty="0" err="1"/>
              <a:t>động</a:t>
            </a:r>
            <a:r>
              <a:rPr lang="en-US" sz="2500" dirty="0"/>
              <a:t> - </a:t>
            </a:r>
            <a:r>
              <a:rPr lang="en-US" sz="2500" dirty="0" err="1"/>
              <a:t>Thương</a:t>
            </a:r>
            <a:r>
              <a:rPr lang="en-US" sz="2500" dirty="0"/>
              <a:t> </a:t>
            </a:r>
            <a:r>
              <a:rPr lang="en-US" sz="2500" dirty="0" err="1"/>
              <a:t>binh</a:t>
            </a:r>
            <a:r>
              <a:rPr lang="en-US" sz="2500" dirty="0"/>
              <a:t> </a:t>
            </a:r>
            <a:r>
              <a:rPr lang="en-US" sz="2500" dirty="0" err="1"/>
              <a:t>và</a:t>
            </a:r>
            <a:r>
              <a:rPr lang="en-US" sz="2500" dirty="0"/>
              <a:t> </a:t>
            </a:r>
            <a:r>
              <a:rPr lang="en-US" sz="2500" dirty="0" err="1"/>
              <a:t>Xã</a:t>
            </a:r>
            <a:r>
              <a:rPr lang="en-US" sz="2500" dirty="0"/>
              <a:t> </a:t>
            </a:r>
            <a:r>
              <a:rPr lang="en-US" sz="2500" dirty="0" err="1" smtClean="0"/>
              <a:t>hội</a:t>
            </a:r>
            <a:r>
              <a:rPr lang="en-US" sz="2500" dirty="0" smtClean="0"/>
              <a:t>; </a:t>
            </a:r>
          </a:p>
          <a:p>
            <a:pPr marL="0" indent="0" algn="just">
              <a:buNone/>
            </a:pPr>
            <a:r>
              <a:rPr lang="en-US" sz="2500" dirty="0" smtClean="0"/>
              <a:t>- </a:t>
            </a:r>
            <a:r>
              <a:rPr lang="en-US" sz="2500" dirty="0" err="1" smtClean="0"/>
              <a:t>Duy</a:t>
            </a:r>
            <a:r>
              <a:rPr lang="en-US" sz="2500" dirty="0" smtClean="0"/>
              <a:t> </a:t>
            </a:r>
            <a:r>
              <a:rPr lang="en-US" sz="2500" dirty="0" err="1" smtClean="0"/>
              <a:t>trì</a:t>
            </a:r>
            <a:r>
              <a:rPr lang="en-US" sz="2500" dirty="0" smtClean="0"/>
              <a:t> </a:t>
            </a:r>
            <a:r>
              <a:rPr lang="en-US" sz="2500" dirty="0" err="1" smtClean="0"/>
              <a:t>thực</a:t>
            </a:r>
            <a:r>
              <a:rPr lang="en-US" sz="2500" dirty="0" smtClean="0"/>
              <a:t> </a:t>
            </a:r>
            <a:r>
              <a:rPr lang="en-US" sz="2500" dirty="0" err="1"/>
              <a:t>hiện</a:t>
            </a:r>
            <a:r>
              <a:rPr lang="en-US" sz="2500" dirty="0"/>
              <a:t> </a:t>
            </a:r>
            <a:r>
              <a:rPr lang="en-US" sz="2500" dirty="0" err="1"/>
              <a:t>khảo</a:t>
            </a:r>
            <a:r>
              <a:rPr lang="en-US" sz="2500" dirty="0"/>
              <a:t> </a:t>
            </a:r>
            <a:r>
              <a:rPr lang="en-US" sz="2500" dirty="0" err="1"/>
              <a:t>sát</a:t>
            </a:r>
            <a:r>
              <a:rPr lang="en-US" sz="2500" dirty="0"/>
              <a:t> ý </a:t>
            </a:r>
            <a:r>
              <a:rPr lang="en-US" sz="2500" dirty="0" err="1"/>
              <a:t>kiến</a:t>
            </a:r>
            <a:r>
              <a:rPr lang="en-US" sz="2500" dirty="0"/>
              <a:t> </a:t>
            </a:r>
            <a:r>
              <a:rPr lang="en-US" sz="2500" dirty="0" err="1"/>
              <a:t>học</a:t>
            </a:r>
            <a:r>
              <a:rPr lang="en-US" sz="2500" dirty="0"/>
              <a:t> </a:t>
            </a:r>
            <a:r>
              <a:rPr lang="en-US" sz="2500" dirty="0" err="1"/>
              <a:t>sinh</a:t>
            </a:r>
            <a:r>
              <a:rPr lang="en-US" sz="2500" dirty="0"/>
              <a:t> </a:t>
            </a:r>
            <a:r>
              <a:rPr lang="en-US" sz="2500" dirty="0" err="1"/>
              <a:t>sinh</a:t>
            </a:r>
            <a:r>
              <a:rPr lang="en-US" sz="2500" dirty="0"/>
              <a:t> </a:t>
            </a:r>
            <a:r>
              <a:rPr lang="en-US" sz="2500" dirty="0" err="1"/>
              <a:t>viên</a:t>
            </a:r>
            <a:r>
              <a:rPr lang="en-US" sz="2500" dirty="0"/>
              <a:t> </a:t>
            </a:r>
            <a:r>
              <a:rPr lang="en-US" sz="2500" dirty="0" err="1"/>
              <a:t>về</a:t>
            </a:r>
            <a:r>
              <a:rPr lang="en-US" sz="2500" dirty="0"/>
              <a:t> </a:t>
            </a:r>
            <a:r>
              <a:rPr lang="en-US" sz="2500" dirty="0" err="1"/>
              <a:t>hoạt</a:t>
            </a:r>
            <a:r>
              <a:rPr lang="en-US" sz="2500" dirty="0"/>
              <a:t> </a:t>
            </a:r>
            <a:r>
              <a:rPr lang="en-US" sz="2500" dirty="0" err="1"/>
              <a:t>động</a:t>
            </a:r>
            <a:r>
              <a:rPr lang="en-US" sz="2500" dirty="0"/>
              <a:t> </a:t>
            </a:r>
            <a:r>
              <a:rPr lang="en-US" sz="2500" dirty="0" err="1"/>
              <a:t>giảng</a:t>
            </a:r>
            <a:r>
              <a:rPr lang="en-US" sz="2500" dirty="0"/>
              <a:t> </a:t>
            </a:r>
            <a:r>
              <a:rPr lang="en-US" sz="2500" dirty="0" err="1"/>
              <a:t>dạy</a:t>
            </a:r>
            <a:r>
              <a:rPr lang="en-US" sz="2500" dirty="0"/>
              <a:t> </a:t>
            </a:r>
            <a:r>
              <a:rPr lang="en-US" sz="2500" dirty="0" err="1"/>
              <a:t>của</a:t>
            </a:r>
            <a:r>
              <a:rPr lang="en-US" sz="2500" dirty="0"/>
              <a:t> </a:t>
            </a:r>
            <a:r>
              <a:rPr lang="en-US" sz="2500" dirty="0" err="1"/>
              <a:t>giảng</a:t>
            </a:r>
            <a:r>
              <a:rPr lang="en-US" sz="2500" dirty="0"/>
              <a:t> </a:t>
            </a:r>
            <a:r>
              <a:rPr lang="en-US" sz="2500" dirty="0" err="1" smtClean="0"/>
              <a:t>viên</a:t>
            </a:r>
            <a:r>
              <a:rPr lang="en-US" sz="2500" dirty="0" smtClean="0"/>
              <a:t>;</a:t>
            </a:r>
            <a:endParaRPr lang="en-US" sz="2500" dirty="0" smtClean="0"/>
          </a:p>
          <a:p>
            <a:pPr marL="0" indent="0" algn="just">
              <a:buNone/>
            </a:pPr>
            <a:r>
              <a:rPr lang="en-US" sz="2500" dirty="0" smtClean="0"/>
              <a:t>- </a:t>
            </a:r>
            <a:r>
              <a:rPr lang="en-US" sz="2500" dirty="0" err="1" smtClean="0"/>
              <a:t>Duy</a:t>
            </a:r>
            <a:r>
              <a:rPr lang="en-US" sz="2500" dirty="0" smtClean="0"/>
              <a:t> </a:t>
            </a:r>
            <a:r>
              <a:rPr lang="en-US" sz="2500" dirty="0" err="1" smtClean="0"/>
              <a:t>trì</a:t>
            </a:r>
            <a:r>
              <a:rPr lang="en-US" sz="2500" dirty="0"/>
              <a:t>, </a:t>
            </a:r>
            <a:r>
              <a:rPr lang="en-US" sz="2500" dirty="0" err="1"/>
              <a:t>cải</a:t>
            </a:r>
            <a:r>
              <a:rPr lang="en-US" sz="2500" dirty="0"/>
              <a:t> </a:t>
            </a:r>
            <a:r>
              <a:rPr lang="en-US" sz="2500" dirty="0" err="1"/>
              <a:t>tiến</a:t>
            </a:r>
            <a:r>
              <a:rPr lang="en-US" sz="2500" dirty="0"/>
              <a:t> </a:t>
            </a:r>
            <a:r>
              <a:rPr lang="en-US" sz="2500" dirty="0" err="1"/>
              <a:t>thực</a:t>
            </a:r>
            <a:r>
              <a:rPr lang="en-US" sz="2500" dirty="0"/>
              <a:t> </a:t>
            </a:r>
            <a:r>
              <a:rPr lang="en-US" sz="2500" dirty="0" err="1"/>
              <a:t>hiện</a:t>
            </a:r>
            <a:r>
              <a:rPr lang="en-US" sz="2500" dirty="0"/>
              <a:t> </a:t>
            </a:r>
            <a:r>
              <a:rPr lang="en-US" sz="2500" dirty="0" err="1"/>
              <a:t>Chính</a:t>
            </a:r>
            <a:r>
              <a:rPr lang="en-US" sz="2500" dirty="0"/>
              <a:t> </a:t>
            </a:r>
            <a:r>
              <a:rPr lang="en-US" sz="2500" dirty="0" err="1"/>
              <a:t>sách</a:t>
            </a:r>
            <a:r>
              <a:rPr lang="en-US" sz="2500" dirty="0"/>
              <a:t> </a:t>
            </a:r>
            <a:r>
              <a:rPr lang="en-US" sz="2500" dirty="0" err="1"/>
              <a:t>chất</a:t>
            </a:r>
            <a:r>
              <a:rPr lang="en-US" sz="2500" dirty="0"/>
              <a:t> </a:t>
            </a:r>
            <a:r>
              <a:rPr lang="en-US" sz="2500" dirty="0" err="1"/>
              <a:t>lượng</a:t>
            </a:r>
            <a:r>
              <a:rPr lang="en-US" sz="2500" dirty="0"/>
              <a:t>, </a:t>
            </a:r>
            <a:r>
              <a:rPr lang="en-US" sz="2500" dirty="0" err="1"/>
              <a:t>mục</a:t>
            </a:r>
            <a:r>
              <a:rPr lang="en-US" sz="2500" dirty="0"/>
              <a:t> </a:t>
            </a:r>
            <a:r>
              <a:rPr lang="en-US" sz="2500" dirty="0" err="1"/>
              <a:t>tiêu</a:t>
            </a:r>
            <a:r>
              <a:rPr lang="en-US" sz="2500" dirty="0"/>
              <a:t> </a:t>
            </a:r>
            <a:r>
              <a:rPr lang="en-US" sz="2500" dirty="0" err="1"/>
              <a:t>chất</a:t>
            </a:r>
            <a:r>
              <a:rPr lang="en-US" sz="2500" dirty="0"/>
              <a:t> </a:t>
            </a:r>
            <a:r>
              <a:rPr lang="en-US" sz="2500" dirty="0" err="1"/>
              <a:t>lượng</a:t>
            </a:r>
            <a:r>
              <a:rPr lang="en-US" sz="2500" dirty="0"/>
              <a:t> </a:t>
            </a:r>
            <a:r>
              <a:rPr lang="en-US" sz="2500" dirty="0" err="1"/>
              <a:t>theo</a:t>
            </a:r>
            <a:r>
              <a:rPr lang="en-US" sz="2500" dirty="0"/>
              <a:t> </a:t>
            </a:r>
            <a:r>
              <a:rPr lang="en-US" sz="2500" dirty="0" err="1"/>
              <a:t>hệ</a:t>
            </a:r>
            <a:r>
              <a:rPr lang="en-US" sz="2500" dirty="0"/>
              <a:t> </a:t>
            </a:r>
            <a:r>
              <a:rPr lang="en-US" sz="2500" dirty="0" err="1"/>
              <a:t>thống</a:t>
            </a:r>
            <a:r>
              <a:rPr lang="en-US" sz="2500" dirty="0"/>
              <a:t> </a:t>
            </a:r>
            <a:r>
              <a:rPr lang="en-US" sz="2500" dirty="0" err="1"/>
              <a:t>quản</a:t>
            </a:r>
            <a:r>
              <a:rPr lang="en-US" sz="2500" dirty="0"/>
              <a:t> </a:t>
            </a:r>
            <a:r>
              <a:rPr lang="en-US" sz="2500" dirty="0" err="1"/>
              <a:t>lý</a:t>
            </a:r>
            <a:r>
              <a:rPr lang="en-US" sz="2500" dirty="0"/>
              <a:t> </a:t>
            </a:r>
            <a:r>
              <a:rPr lang="en-US" sz="2500" dirty="0" err="1"/>
              <a:t>chất</a:t>
            </a:r>
            <a:r>
              <a:rPr lang="en-US" sz="2500" dirty="0"/>
              <a:t> </a:t>
            </a:r>
            <a:r>
              <a:rPr lang="en-US" sz="2500" dirty="0" err="1"/>
              <a:t>lượng</a:t>
            </a:r>
            <a:r>
              <a:rPr lang="en-US" sz="2500" dirty="0"/>
              <a:t> ISO </a:t>
            </a:r>
            <a:r>
              <a:rPr lang="en-US" sz="2500" dirty="0" smtClean="0"/>
              <a:t>9001:2015.</a:t>
            </a:r>
            <a:endParaRPr lang="en-US" sz="2500" dirty="0" smtClean="0"/>
          </a:p>
        </p:txBody>
      </p:sp>
      <p:sp>
        <p:nvSpPr>
          <p:cNvPr id="10" name="Text Placeholder 2"/>
          <p:cNvSpPr>
            <a:spLocks noGrp="1"/>
          </p:cNvSpPr>
          <p:nvPr>
            <p:ph type="body" sz="quarter" idx="14"/>
          </p:nvPr>
        </p:nvSpPr>
        <p:spPr/>
        <p:txBody>
          <a:bodyPr/>
          <a:lstStyle/>
          <a:p>
            <a:pPr algn="l"/>
            <a:r>
              <a:rPr lang="en-US" sz="1800"/>
              <a:t>2. NÂNG CAO CHẤT LƯỢNG VÀ HIỆU QUẢ GIÁO DỤC VÀ ĐÀO TẠO</a:t>
            </a:r>
            <a:endParaRPr lang="vi-VN" sz="2000">
              <a:effectLst/>
            </a:endParaRPr>
          </a:p>
        </p:txBody>
      </p:sp>
    </p:spTree>
    <p:extLst>
      <p:ext uri="{BB962C8B-B14F-4D97-AF65-F5344CB8AC3E}">
        <p14:creationId xmlns:p14="http://schemas.microsoft.com/office/powerpoint/2010/main" val="2612237330"/>
      </p:ext>
    </p:extLst>
  </p:cSld>
  <p:clrMapOvr>
    <a:masterClrMapping/>
  </p:clrMapOvr>
  <p:transition spd="slow" advClick="0">
    <p:push di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2.3. Công tác Học sinh sinh viên:</a:t>
            </a:r>
          </a:p>
        </p:txBody>
      </p:sp>
      <p:sp>
        <p:nvSpPr>
          <p:cNvPr id="9" name="Text Placeholder 2"/>
          <p:cNvSpPr>
            <a:spLocks noGrp="1"/>
          </p:cNvSpPr>
          <p:nvPr>
            <p:ph type="body" sz="quarter" idx="13"/>
          </p:nvPr>
        </p:nvSpPr>
        <p:spPr>
          <a:xfrm>
            <a:off x="457200" y="1584326"/>
            <a:ext cx="8229600" cy="4206874"/>
          </a:xfrm>
        </p:spPr>
        <p:txBody>
          <a:bodyPr/>
          <a:lstStyle/>
          <a:p>
            <a:pPr marL="0" indent="0" algn="just">
              <a:buNone/>
            </a:pPr>
            <a:r>
              <a:rPr lang="en-US" sz="2400" dirty="0" smtClean="0"/>
              <a:t>- </a:t>
            </a:r>
            <a:r>
              <a:rPr lang="en-US" sz="2500" dirty="0" err="1" smtClean="0"/>
              <a:t>Tuyên</a:t>
            </a:r>
            <a:r>
              <a:rPr lang="en-US" sz="2500" dirty="0" smtClean="0"/>
              <a:t> </a:t>
            </a:r>
            <a:r>
              <a:rPr lang="en-US" sz="2500" dirty="0" err="1" smtClean="0"/>
              <a:t>truyền</a:t>
            </a:r>
            <a:r>
              <a:rPr lang="en-US" sz="2500" dirty="0" smtClean="0"/>
              <a:t> </a:t>
            </a:r>
            <a:r>
              <a:rPr lang="en-US" sz="2500" dirty="0" err="1"/>
              <a:t>các</a:t>
            </a:r>
            <a:r>
              <a:rPr lang="en-US" sz="2500" dirty="0"/>
              <a:t> </a:t>
            </a:r>
            <a:r>
              <a:rPr lang="en-US" sz="2500" dirty="0" err="1"/>
              <a:t>chủ</a:t>
            </a:r>
            <a:r>
              <a:rPr lang="en-US" sz="2500" dirty="0"/>
              <a:t> </a:t>
            </a:r>
            <a:r>
              <a:rPr lang="en-US" sz="2500" dirty="0" err="1"/>
              <a:t>trương</a:t>
            </a:r>
            <a:r>
              <a:rPr lang="en-US" sz="2500" dirty="0"/>
              <a:t> </a:t>
            </a:r>
            <a:r>
              <a:rPr lang="en-US" sz="2500" dirty="0" err="1"/>
              <a:t>của</a:t>
            </a:r>
            <a:r>
              <a:rPr lang="en-US" sz="2500" dirty="0"/>
              <a:t> </a:t>
            </a:r>
            <a:r>
              <a:rPr lang="en-US" sz="2500" dirty="0" err="1"/>
              <a:t>Đảng</a:t>
            </a:r>
            <a:r>
              <a:rPr lang="en-US" sz="2500" dirty="0"/>
              <a:t> </a:t>
            </a:r>
            <a:r>
              <a:rPr lang="en-US" sz="2500" dirty="0" err="1"/>
              <a:t>và</a:t>
            </a:r>
            <a:r>
              <a:rPr lang="en-US" sz="2500" dirty="0"/>
              <a:t> </a:t>
            </a:r>
            <a:r>
              <a:rPr lang="en-US" sz="2500" dirty="0" err="1"/>
              <a:t>chính</a:t>
            </a:r>
            <a:r>
              <a:rPr lang="en-US" sz="2500" dirty="0"/>
              <a:t> </a:t>
            </a:r>
            <a:r>
              <a:rPr lang="en-US" sz="2500" dirty="0" err="1"/>
              <a:t>sách</a:t>
            </a:r>
            <a:r>
              <a:rPr lang="en-US" sz="2500" dirty="0"/>
              <a:t>, </a:t>
            </a:r>
            <a:r>
              <a:rPr lang="en-US" sz="2500" dirty="0" err="1"/>
              <a:t>pháp</a:t>
            </a:r>
            <a:r>
              <a:rPr lang="en-US" sz="2500" dirty="0"/>
              <a:t> </a:t>
            </a:r>
            <a:r>
              <a:rPr lang="en-US" sz="2500" dirty="0" err="1"/>
              <a:t>luật</a:t>
            </a:r>
            <a:r>
              <a:rPr lang="en-US" sz="2500" dirty="0"/>
              <a:t> </a:t>
            </a:r>
            <a:r>
              <a:rPr lang="en-US" sz="2500" dirty="0" err="1"/>
              <a:t>của</a:t>
            </a:r>
            <a:r>
              <a:rPr lang="en-US" sz="2500" dirty="0"/>
              <a:t> </a:t>
            </a:r>
            <a:r>
              <a:rPr lang="en-US" sz="2500" dirty="0" err="1"/>
              <a:t>Nhà</a:t>
            </a:r>
            <a:r>
              <a:rPr lang="en-US" sz="2500" dirty="0"/>
              <a:t> </a:t>
            </a:r>
            <a:r>
              <a:rPr lang="en-US" sz="2500" dirty="0" err="1"/>
              <a:t>nước</a:t>
            </a:r>
            <a:r>
              <a:rPr lang="en-US" sz="2500" dirty="0"/>
              <a:t> </a:t>
            </a:r>
            <a:r>
              <a:rPr lang="en-US" sz="2500" dirty="0" err="1"/>
              <a:t>trong</a:t>
            </a:r>
            <a:r>
              <a:rPr lang="en-US" sz="2500" dirty="0"/>
              <a:t> </a:t>
            </a:r>
            <a:r>
              <a:rPr lang="en-US" sz="2500" dirty="0" err="1"/>
              <a:t>tuần</a:t>
            </a:r>
            <a:r>
              <a:rPr lang="en-US" sz="2500" dirty="0"/>
              <a:t> </a:t>
            </a:r>
            <a:r>
              <a:rPr lang="en-US" sz="2500" dirty="0" err="1"/>
              <a:t>giáo</a:t>
            </a:r>
            <a:r>
              <a:rPr lang="en-US" sz="2500" dirty="0"/>
              <a:t> </a:t>
            </a:r>
            <a:r>
              <a:rPr lang="en-US" sz="2500" dirty="0" err="1"/>
              <a:t>dục</a:t>
            </a:r>
            <a:r>
              <a:rPr lang="en-US" sz="2500" dirty="0"/>
              <a:t> </a:t>
            </a:r>
            <a:r>
              <a:rPr lang="en-US" sz="2500" dirty="0" err="1"/>
              <a:t>định</a:t>
            </a:r>
            <a:r>
              <a:rPr lang="en-US" sz="2500" dirty="0"/>
              <a:t> </a:t>
            </a:r>
            <a:r>
              <a:rPr lang="en-US" sz="2500" dirty="0" err="1"/>
              <a:t>hướng</a:t>
            </a:r>
            <a:r>
              <a:rPr lang="en-US" sz="2500" dirty="0"/>
              <a:t> </a:t>
            </a:r>
            <a:r>
              <a:rPr lang="en-US" sz="2500" dirty="0" err="1"/>
              <a:t>và</a:t>
            </a:r>
            <a:r>
              <a:rPr lang="en-US" sz="2500" dirty="0"/>
              <a:t> </a:t>
            </a:r>
            <a:r>
              <a:rPr lang="en-US" sz="2500" dirty="0" err="1"/>
              <a:t>sinh</a:t>
            </a:r>
            <a:r>
              <a:rPr lang="en-US" sz="2500" dirty="0"/>
              <a:t> </a:t>
            </a:r>
            <a:r>
              <a:rPr lang="en-US" sz="2500" dirty="0" err="1"/>
              <a:t>hoạt</a:t>
            </a:r>
            <a:r>
              <a:rPr lang="en-US" sz="2500" dirty="0"/>
              <a:t> </a:t>
            </a:r>
            <a:r>
              <a:rPr lang="en-US" sz="2500" dirty="0" err="1" smtClean="0"/>
              <a:t>chủ</a:t>
            </a:r>
            <a:r>
              <a:rPr lang="en-US" sz="2500" dirty="0" smtClean="0"/>
              <a:t> </a:t>
            </a:r>
            <a:r>
              <a:rPr lang="en-US" sz="2500" dirty="0" err="1"/>
              <a:t>nhiệm</a:t>
            </a:r>
            <a:r>
              <a:rPr lang="en-US" sz="2500" dirty="0"/>
              <a:t> </a:t>
            </a:r>
            <a:r>
              <a:rPr lang="en-US" sz="2500" dirty="0" err="1"/>
              <a:t>hàng</a:t>
            </a:r>
            <a:r>
              <a:rPr lang="en-US" sz="2500" dirty="0"/>
              <a:t> </a:t>
            </a:r>
            <a:r>
              <a:rPr lang="en-US" sz="2500" dirty="0" err="1"/>
              <a:t>tuần</a:t>
            </a:r>
            <a:r>
              <a:rPr lang="en-US" sz="2500" dirty="0"/>
              <a:t> </a:t>
            </a:r>
            <a:r>
              <a:rPr lang="en-US" sz="2500" dirty="0" err="1"/>
              <a:t>cho</a:t>
            </a:r>
            <a:r>
              <a:rPr lang="en-US" sz="2500" dirty="0"/>
              <a:t> </a:t>
            </a:r>
            <a:r>
              <a:rPr lang="en-US" sz="2500" dirty="0" smtClean="0"/>
              <a:t>HSSV;</a:t>
            </a:r>
            <a:endParaRPr lang="en-US" sz="2500" dirty="0" smtClean="0"/>
          </a:p>
          <a:p>
            <a:pPr marL="0" indent="0" algn="just">
              <a:buNone/>
            </a:pPr>
            <a:r>
              <a:rPr lang="en-US" sz="2500" dirty="0" smtClean="0"/>
              <a:t>- </a:t>
            </a:r>
            <a:r>
              <a:rPr lang="en-US" sz="2500" dirty="0" err="1" smtClean="0"/>
              <a:t>Giáo</a:t>
            </a:r>
            <a:r>
              <a:rPr lang="en-US" sz="2500" dirty="0" smtClean="0"/>
              <a:t> </a:t>
            </a:r>
            <a:r>
              <a:rPr lang="en-US" sz="2500" dirty="0" err="1" smtClean="0"/>
              <a:t>dục</a:t>
            </a:r>
            <a:r>
              <a:rPr lang="en-US" sz="2500" dirty="0" smtClean="0"/>
              <a:t> </a:t>
            </a:r>
            <a:r>
              <a:rPr lang="en-US" sz="2500" dirty="0" err="1"/>
              <a:t>chính</a:t>
            </a:r>
            <a:r>
              <a:rPr lang="en-US" sz="2500" dirty="0"/>
              <a:t> </a:t>
            </a:r>
            <a:r>
              <a:rPr lang="en-US" sz="2500" dirty="0" err="1"/>
              <a:t>trị</a:t>
            </a:r>
            <a:r>
              <a:rPr lang="en-US" sz="2500" dirty="0"/>
              <a:t> </a:t>
            </a:r>
            <a:r>
              <a:rPr lang="en-US" sz="2500" dirty="0" err="1"/>
              <a:t>tư</a:t>
            </a:r>
            <a:r>
              <a:rPr lang="en-US" sz="2500" dirty="0"/>
              <a:t> </a:t>
            </a:r>
            <a:r>
              <a:rPr lang="en-US" sz="2500" dirty="0" err="1"/>
              <a:t>tưởng</a:t>
            </a:r>
            <a:r>
              <a:rPr lang="en-US" sz="2500" dirty="0"/>
              <a:t>, </a:t>
            </a:r>
            <a:r>
              <a:rPr lang="en-US" sz="2500" dirty="0" err="1"/>
              <a:t>đạo</a:t>
            </a:r>
            <a:r>
              <a:rPr lang="en-US" sz="2500" dirty="0"/>
              <a:t> </a:t>
            </a:r>
            <a:r>
              <a:rPr lang="en-US" sz="2500" dirty="0" err="1"/>
              <a:t>đức</a:t>
            </a:r>
            <a:r>
              <a:rPr lang="en-US" sz="2500" dirty="0"/>
              <a:t>, </a:t>
            </a:r>
            <a:r>
              <a:rPr lang="en-US" sz="2500" dirty="0" err="1"/>
              <a:t>lối</a:t>
            </a:r>
            <a:r>
              <a:rPr lang="en-US" sz="2500" dirty="0"/>
              <a:t> </a:t>
            </a:r>
            <a:r>
              <a:rPr lang="en-US" sz="2500" dirty="0" err="1"/>
              <a:t>sống</a:t>
            </a:r>
            <a:r>
              <a:rPr lang="en-US" sz="2500" dirty="0"/>
              <a:t>, </a:t>
            </a:r>
            <a:r>
              <a:rPr lang="en-US" sz="2500" dirty="0" err="1"/>
              <a:t>kỹ</a:t>
            </a:r>
            <a:r>
              <a:rPr lang="en-US" sz="2500" dirty="0"/>
              <a:t> </a:t>
            </a:r>
            <a:r>
              <a:rPr lang="en-US" sz="2500" dirty="0" err="1"/>
              <a:t>năng</a:t>
            </a:r>
            <a:r>
              <a:rPr lang="en-US" sz="2500" dirty="0"/>
              <a:t> </a:t>
            </a:r>
            <a:r>
              <a:rPr lang="en-US" sz="2500" dirty="0" err="1"/>
              <a:t>sống</a:t>
            </a:r>
            <a:r>
              <a:rPr lang="en-US" sz="2500" dirty="0"/>
              <a:t> </a:t>
            </a:r>
            <a:r>
              <a:rPr lang="en-US" sz="2500" dirty="0" err="1"/>
              <a:t>cho</a:t>
            </a:r>
            <a:r>
              <a:rPr lang="en-US" sz="2500" dirty="0"/>
              <a:t> HSSV; </a:t>
            </a:r>
            <a:r>
              <a:rPr lang="en-US" sz="2500" dirty="0" err="1"/>
              <a:t>tăng</a:t>
            </a:r>
            <a:r>
              <a:rPr lang="en-US" sz="2500" dirty="0"/>
              <a:t> </a:t>
            </a:r>
            <a:r>
              <a:rPr lang="en-US" sz="2500" dirty="0" err="1"/>
              <a:t>cường</a:t>
            </a:r>
            <a:r>
              <a:rPr lang="en-US" sz="2500" dirty="0"/>
              <a:t> an </a:t>
            </a:r>
            <a:r>
              <a:rPr lang="en-US" sz="2500" dirty="0" err="1"/>
              <a:t>ninh</a:t>
            </a:r>
            <a:r>
              <a:rPr lang="en-US" sz="2500" dirty="0"/>
              <a:t>, an </a:t>
            </a:r>
            <a:r>
              <a:rPr lang="en-US" sz="2500" dirty="0" err="1"/>
              <a:t>toàn</a:t>
            </a:r>
            <a:r>
              <a:rPr lang="en-US" sz="2500" dirty="0"/>
              <a:t> </a:t>
            </a:r>
            <a:r>
              <a:rPr lang="en-US" sz="2500" dirty="0" err="1"/>
              <a:t>trường</a:t>
            </a:r>
            <a:r>
              <a:rPr lang="en-US" sz="2500" dirty="0"/>
              <a:t> </a:t>
            </a:r>
            <a:r>
              <a:rPr lang="en-US" sz="2500" dirty="0" err="1"/>
              <a:t>học</a:t>
            </a:r>
            <a:r>
              <a:rPr lang="en-US" sz="2500" dirty="0"/>
              <a:t>, </a:t>
            </a:r>
            <a:r>
              <a:rPr lang="en-US" sz="2500" dirty="0" err="1"/>
              <a:t>xây</a:t>
            </a:r>
            <a:r>
              <a:rPr lang="en-US" sz="2500" dirty="0"/>
              <a:t> </a:t>
            </a:r>
            <a:r>
              <a:rPr lang="en-US" sz="2500" dirty="0" err="1"/>
              <a:t>dựng</a:t>
            </a:r>
            <a:r>
              <a:rPr lang="en-US" sz="2500" dirty="0"/>
              <a:t> </a:t>
            </a:r>
            <a:r>
              <a:rPr lang="en-US" sz="2500" dirty="0" err="1"/>
              <a:t>văn</a:t>
            </a:r>
            <a:r>
              <a:rPr lang="en-US" sz="2500" dirty="0"/>
              <a:t> </a:t>
            </a:r>
            <a:r>
              <a:rPr lang="en-US" sz="2500" dirty="0" err="1"/>
              <a:t>hóa</a:t>
            </a:r>
            <a:r>
              <a:rPr lang="en-US" sz="2500" dirty="0"/>
              <a:t> </a:t>
            </a:r>
            <a:r>
              <a:rPr lang="en-US" sz="2500" dirty="0" err="1"/>
              <a:t>học</a:t>
            </a:r>
            <a:r>
              <a:rPr lang="en-US" sz="2500" dirty="0"/>
              <a:t> </a:t>
            </a:r>
            <a:r>
              <a:rPr lang="en-US" sz="2500" dirty="0" err="1"/>
              <a:t>đường</a:t>
            </a:r>
            <a:r>
              <a:rPr lang="en-US" sz="2500" dirty="0"/>
              <a:t> </a:t>
            </a:r>
            <a:r>
              <a:rPr lang="en-US" sz="2500" dirty="0" err="1"/>
              <a:t>và</a:t>
            </a:r>
            <a:r>
              <a:rPr lang="en-US" sz="2500" dirty="0"/>
              <a:t> </a:t>
            </a:r>
            <a:r>
              <a:rPr lang="en-US" sz="2500" dirty="0" err="1"/>
              <a:t>môi</a:t>
            </a:r>
            <a:r>
              <a:rPr lang="en-US" sz="2500" dirty="0"/>
              <a:t> </a:t>
            </a:r>
            <a:r>
              <a:rPr lang="en-US" sz="2500" dirty="0" err="1"/>
              <a:t>trường</a:t>
            </a:r>
            <a:r>
              <a:rPr lang="en-US" sz="2500" dirty="0"/>
              <a:t> </a:t>
            </a:r>
            <a:r>
              <a:rPr lang="en-US" sz="2500" dirty="0" err="1"/>
              <a:t>giáo</a:t>
            </a:r>
            <a:r>
              <a:rPr lang="en-US" sz="2500" dirty="0"/>
              <a:t> </a:t>
            </a:r>
            <a:r>
              <a:rPr lang="en-US" sz="2500" dirty="0" err="1"/>
              <a:t>dục</a:t>
            </a:r>
            <a:r>
              <a:rPr lang="en-US" sz="2500" dirty="0"/>
              <a:t> </a:t>
            </a:r>
            <a:r>
              <a:rPr lang="en-US" sz="2500" dirty="0" err="1"/>
              <a:t>lành</a:t>
            </a:r>
            <a:r>
              <a:rPr lang="en-US" sz="2500" dirty="0"/>
              <a:t> </a:t>
            </a:r>
            <a:r>
              <a:rPr lang="en-US" sz="2500" dirty="0" err="1"/>
              <a:t>mạnh</a:t>
            </a:r>
            <a:r>
              <a:rPr lang="en-US" sz="2500" dirty="0"/>
              <a:t>, </a:t>
            </a:r>
            <a:r>
              <a:rPr lang="en-US" sz="2500" dirty="0" err="1"/>
              <a:t>dân</a:t>
            </a:r>
            <a:r>
              <a:rPr lang="en-US" sz="2500" dirty="0"/>
              <a:t> </a:t>
            </a:r>
            <a:r>
              <a:rPr lang="en-US" sz="2500" dirty="0" err="1"/>
              <a:t>chủ</a:t>
            </a:r>
            <a:r>
              <a:rPr lang="en-US" sz="2500" dirty="0"/>
              <a:t>, </a:t>
            </a:r>
            <a:r>
              <a:rPr lang="en-US" sz="2500" dirty="0" err="1"/>
              <a:t>kỷ</a:t>
            </a:r>
            <a:r>
              <a:rPr lang="en-US" sz="2500" dirty="0"/>
              <a:t> </a:t>
            </a:r>
            <a:r>
              <a:rPr lang="en-US" sz="2500" dirty="0" err="1" smtClean="0"/>
              <a:t>cương</a:t>
            </a:r>
            <a:r>
              <a:rPr lang="en-US" sz="2500" dirty="0" smtClean="0"/>
              <a:t>;</a:t>
            </a:r>
            <a:endParaRPr lang="en-US" sz="2500" dirty="0" smtClean="0"/>
          </a:p>
          <a:p>
            <a:pPr marL="0" indent="0" algn="just">
              <a:buNone/>
            </a:pPr>
            <a:r>
              <a:rPr lang="en-US" sz="2500" dirty="0" smtClean="0"/>
              <a:t>- </a:t>
            </a:r>
            <a:r>
              <a:rPr lang="en-US" sz="2500" dirty="0" err="1" smtClean="0"/>
              <a:t>Tổ</a:t>
            </a:r>
            <a:r>
              <a:rPr lang="en-US" sz="2500" dirty="0" smtClean="0"/>
              <a:t> </a:t>
            </a:r>
            <a:r>
              <a:rPr lang="en-US" sz="2500" dirty="0" err="1"/>
              <a:t>chức</a:t>
            </a:r>
            <a:r>
              <a:rPr lang="en-US" sz="2500" dirty="0"/>
              <a:t> </a:t>
            </a:r>
            <a:r>
              <a:rPr lang="en-US" sz="2500" dirty="0" err="1"/>
              <a:t>các</a:t>
            </a:r>
            <a:r>
              <a:rPr lang="en-US" sz="2500" dirty="0"/>
              <a:t> </a:t>
            </a:r>
            <a:r>
              <a:rPr lang="en-US" sz="2500" dirty="0" err="1"/>
              <a:t>hoạt</a:t>
            </a:r>
            <a:r>
              <a:rPr lang="en-US" sz="2500" dirty="0"/>
              <a:t> </a:t>
            </a:r>
            <a:r>
              <a:rPr lang="en-US" sz="2500" dirty="0" err="1"/>
              <a:t>động</a:t>
            </a:r>
            <a:r>
              <a:rPr lang="en-US" sz="2500" dirty="0"/>
              <a:t> </a:t>
            </a:r>
            <a:r>
              <a:rPr lang="en-US" sz="2500" dirty="0" err="1"/>
              <a:t>ngoại</a:t>
            </a:r>
            <a:r>
              <a:rPr lang="en-US" sz="2500" dirty="0"/>
              <a:t> </a:t>
            </a:r>
            <a:r>
              <a:rPr lang="en-US" sz="2500" dirty="0" err="1" smtClean="0"/>
              <a:t>khóa</a:t>
            </a:r>
            <a:r>
              <a:rPr lang="en-US" sz="2500" dirty="0" smtClean="0"/>
              <a:t>, </a:t>
            </a:r>
            <a:r>
              <a:rPr lang="en-US" sz="2500" dirty="0" err="1"/>
              <a:t>các</a:t>
            </a:r>
            <a:r>
              <a:rPr lang="en-US" sz="2500" dirty="0"/>
              <a:t> </a:t>
            </a:r>
            <a:r>
              <a:rPr lang="en-US" sz="2500" dirty="0" err="1"/>
              <a:t>buổi</a:t>
            </a:r>
            <a:r>
              <a:rPr lang="en-US" sz="2500" dirty="0"/>
              <a:t> </a:t>
            </a:r>
            <a:r>
              <a:rPr lang="en-US" sz="2500" dirty="0" err="1"/>
              <a:t>tập</a:t>
            </a:r>
            <a:r>
              <a:rPr lang="en-US" sz="2500" dirty="0"/>
              <a:t> </a:t>
            </a:r>
            <a:r>
              <a:rPr lang="en-US" sz="2500" dirty="0" err="1"/>
              <a:t>huấn</a:t>
            </a:r>
            <a:r>
              <a:rPr lang="en-US" sz="2500" dirty="0"/>
              <a:t>, </a:t>
            </a:r>
            <a:r>
              <a:rPr lang="en-US" sz="2500" dirty="0" err="1"/>
              <a:t>giáo</a:t>
            </a:r>
            <a:r>
              <a:rPr lang="en-US" sz="2500" dirty="0"/>
              <a:t> </a:t>
            </a:r>
            <a:r>
              <a:rPr lang="en-US" sz="2500" dirty="0" err="1"/>
              <a:t>dục</a:t>
            </a:r>
            <a:r>
              <a:rPr lang="en-US" sz="2500" dirty="0"/>
              <a:t> </a:t>
            </a:r>
            <a:r>
              <a:rPr lang="en-US" sz="2500" dirty="0" err="1"/>
              <a:t>pháp</a:t>
            </a:r>
            <a:r>
              <a:rPr lang="en-US" sz="2500" dirty="0"/>
              <a:t> </a:t>
            </a:r>
            <a:r>
              <a:rPr lang="en-US" sz="2500" dirty="0" err="1"/>
              <a:t>luật</a:t>
            </a:r>
            <a:r>
              <a:rPr lang="en-US" sz="2500" dirty="0"/>
              <a:t>, an </a:t>
            </a:r>
            <a:r>
              <a:rPr lang="en-US" sz="2500" dirty="0" err="1"/>
              <a:t>toàn</a:t>
            </a:r>
            <a:r>
              <a:rPr lang="en-US" sz="2500" dirty="0"/>
              <a:t> </a:t>
            </a:r>
            <a:r>
              <a:rPr lang="en-US" sz="2500" dirty="0" err="1"/>
              <a:t>giao</a:t>
            </a:r>
            <a:r>
              <a:rPr lang="en-US" sz="2500" dirty="0"/>
              <a:t> </a:t>
            </a:r>
            <a:r>
              <a:rPr lang="en-US" sz="2500" dirty="0" err="1"/>
              <a:t>thông</a:t>
            </a:r>
            <a:r>
              <a:rPr lang="en-US" sz="2500" dirty="0"/>
              <a:t>, </a:t>
            </a:r>
            <a:r>
              <a:rPr lang="en-US" sz="2500" dirty="0" err="1"/>
              <a:t>phòng</a:t>
            </a:r>
            <a:r>
              <a:rPr lang="en-US" sz="2500" dirty="0"/>
              <a:t> </a:t>
            </a:r>
            <a:r>
              <a:rPr lang="en-US" sz="2500" dirty="0" err="1"/>
              <a:t>chống</a:t>
            </a:r>
            <a:r>
              <a:rPr lang="en-US" sz="2500" dirty="0"/>
              <a:t> </a:t>
            </a:r>
            <a:r>
              <a:rPr lang="en-US" sz="2500" dirty="0" err="1"/>
              <a:t>tội</a:t>
            </a:r>
            <a:r>
              <a:rPr lang="en-US" sz="2500" dirty="0"/>
              <a:t> </a:t>
            </a:r>
            <a:r>
              <a:rPr lang="en-US" sz="2500" dirty="0" err="1"/>
              <a:t>phạm</a:t>
            </a:r>
            <a:r>
              <a:rPr lang="en-US" sz="2500" dirty="0"/>
              <a:t>, </a:t>
            </a:r>
            <a:r>
              <a:rPr lang="en-US" sz="2500" dirty="0" err="1"/>
              <a:t>các</a:t>
            </a:r>
            <a:r>
              <a:rPr lang="en-US" sz="2500" dirty="0"/>
              <a:t> </a:t>
            </a:r>
            <a:r>
              <a:rPr lang="en-US" sz="2500" dirty="0" err="1"/>
              <a:t>tệ</a:t>
            </a:r>
            <a:r>
              <a:rPr lang="en-US" sz="2500" dirty="0"/>
              <a:t> </a:t>
            </a:r>
            <a:r>
              <a:rPr lang="en-US" sz="2500" dirty="0" err="1"/>
              <a:t>nạn</a:t>
            </a:r>
            <a:r>
              <a:rPr lang="en-US" sz="2500" dirty="0"/>
              <a:t> </a:t>
            </a:r>
            <a:r>
              <a:rPr lang="en-US" sz="2500" dirty="0" err="1"/>
              <a:t>xã</a:t>
            </a:r>
            <a:r>
              <a:rPr lang="en-US" sz="2500" dirty="0"/>
              <a:t> </a:t>
            </a:r>
            <a:r>
              <a:rPr lang="en-US" sz="2500" dirty="0" err="1" smtClean="0"/>
              <a:t>hội</a:t>
            </a:r>
            <a:r>
              <a:rPr lang="en-US" sz="2400" dirty="0" smtClean="0"/>
              <a:t>. </a:t>
            </a:r>
            <a:r>
              <a:rPr lang="en-US" sz="2400" dirty="0" smtClean="0"/>
              <a:t> </a:t>
            </a:r>
            <a:endParaRPr lang="en-US" sz="2400" dirty="0" smtClean="0"/>
          </a:p>
          <a:p>
            <a:pPr marL="0" indent="0" algn="just">
              <a:buNone/>
            </a:pPr>
            <a:endParaRPr lang="en-US" sz="2400" dirty="0" smtClean="0"/>
          </a:p>
        </p:txBody>
      </p:sp>
      <p:sp>
        <p:nvSpPr>
          <p:cNvPr id="10" name="Text Placeholder 2"/>
          <p:cNvSpPr>
            <a:spLocks noGrp="1"/>
          </p:cNvSpPr>
          <p:nvPr>
            <p:ph type="body" sz="quarter" idx="14"/>
          </p:nvPr>
        </p:nvSpPr>
        <p:spPr/>
        <p:txBody>
          <a:bodyPr/>
          <a:lstStyle/>
          <a:p>
            <a:pPr algn="l"/>
            <a:r>
              <a:rPr lang="en-US" sz="1800"/>
              <a:t>2. NÂNG CAO CHẤT LƯỢNG VÀ HIỆU QUẢ GIÁO DỤC VÀ ĐÀO TẠO</a:t>
            </a:r>
            <a:endParaRPr lang="vi-VN" sz="2000">
              <a:effectLst/>
            </a:endParaRPr>
          </a:p>
        </p:txBody>
      </p:sp>
    </p:spTree>
    <p:extLst>
      <p:ext uri="{BB962C8B-B14F-4D97-AF65-F5344CB8AC3E}">
        <p14:creationId xmlns:p14="http://schemas.microsoft.com/office/powerpoint/2010/main" val="2961690436"/>
      </p:ext>
    </p:extLst>
  </p:cSld>
  <p:clrMapOvr>
    <a:masterClrMapping/>
  </p:clrMapOvr>
  <p:transition spd="slow" advClick="0">
    <p:push di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2.3. Công tác Học sinh sinh viên:</a:t>
            </a:r>
          </a:p>
        </p:txBody>
      </p:sp>
      <p:sp>
        <p:nvSpPr>
          <p:cNvPr id="9" name="Text Placeholder 2"/>
          <p:cNvSpPr>
            <a:spLocks noGrp="1"/>
          </p:cNvSpPr>
          <p:nvPr>
            <p:ph type="body" sz="quarter" idx="13"/>
          </p:nvPr>
        </p:nvSpPr>
        <p:spPr>
          <a:xfrm>
            <a:off x="609600" y="1812926"/>
            <a:ext cx="8077200" cy="4359274"/>
          </a:xfrm>
        </p:spPr>
        <p:txBody>
          <a:bodyPr/>
          <a:lstStyle/>
          <a:p>
            <a:pPr marL="0" indent="0" algn="just">
              <a:buNone/>
            </a:pPr>
            <a:r>
              <a:rPr lang="en-US" sz="2400" dirty="0" smtClean="0"/>
              <a:t>- </a:t>
            </a:r>
            <a:r>
              <a:rPr lang="en-US" sz="2500" dirty="0" err="1" smtClean="0"/>
              <a:t>Tổ</a:t>
            </a:r>
            <a:r>
              <a:rPr lang="en-US" sz="2500" dirty="0" smtClean="0"/>
              <a:t> </a:t>
            </a:r>
            <a:r>
              <a:rPr lang="en-US" sz="2500" dirty="0" err="1"/>
              <a:t>chức</a:t>
            </a:r>
            <a:r>
              <a:rPr lang="en-US" sz="2500" dirty="0"/>
              <a:t> </a:t>
            </a:r>
            <a:r>
              <a:rPr lang="en-US" sz="2500" dirty="0" err="1"/>
              <a:t>đối</a:t>
            </a:r>
            <a:r>
              <a:rPr lang="en-US" sz="2500" dirty="0"/>
              <a:t> </a:t>
            </a:r>
            <a:r>
              <a:rPr lang="en-US" sz="2500" dirty="0" err="1"/>
              <a:t>thoại</a:t>
            </a:r>
            <a:r>
              <a:rPr lang="en-US" sz="2500" dirty="0"/>
              <a:t> </a:t>
            </a:r>
            <a:r>
              <a:rPr lang="en-US" sz="2500" dirty="0" err="1"/>
              <a:t>định</a:t>
            </a:r>
            <a:r>
              <a:rPr lang="en-US" sz="2500" dirty="0"/>
              <a:t> </a:t>
            </a:r>
            <a:r>
              <a:rPr lang="en-US" sz="2500" dirty="0" err="1"/>
              <a:t>kỳ</a:t>
            </a:r>
            <a:r>
              <a:rPr lang="en-US" sz="2500" dirty="0"/>
              <a:t> </a:t>
            </a:r>
            <a:r>
              <a:rPr lang="en-US" sz="2500" dirty="0" err="1"/>
              <a:t>giữa</a:t>
            </a:r>
            <a:r>
              <a:rPr lang="en-US" sz="2500" dirty="0"/>
              <a:t> HSSV </a:t>
            </a:r>
            <a:r>
              <a:rPr lang="en-US" sz="2500" dirty="0" err="1"/>
              <a:t>với</a:t>
            </a:r>
            <a:r>
              <a:rPr lang="en-US" sz="2500" dirty="0"/>
              <a:t> </a:t>
            </a:r>
            <a:r>
              <a:rPr lang="en-US" sz="2500" dirty="0" err="1"/>
              <a:t>khoa</a:t>
            </a:r>
            <a:r>
              <a:rPr lang="en-US" sz="2500" dirty="0"/>
              <a:t>, </a:t>
            </a:r>
            <a:r>
              <a:rPr lang="en-US" sz="2500" dirty="0" smtClean="0"/>
              <a:t>Ban </a:t>
            </a:r>
            <a:r>
              <a:rPr lang="en-US" sz="2500" dirty="0" err="1"/>
              <a:t>lãnh</a:t>
            </a:r>
            <a:r>
              <a:rPr lang="en-US" sz="2500" dirty="0"/>
              <a:t> </a:t>
            </a:r>
            <a:r>
              <a:rPr lang="en-US" sz="2500" dirty="0" err="1"/>
              <a:t>đạo</a:t>
            </a:r>
            <a:r>
              <a:rPr lang="en-US" sz="2500" dirty="0"/>
              <a:t> </a:t>
            </a:r>
            <a:r>
              <a:rPr lang="en-US" sz="2500" dirty="0" err="1"/>
              <a:t>Nhà</a:t>
            </a:r>
            <a:r>
              <a:rPr lang="en-US" sz="2500" dirty="0"/>
              <a:t> </a:t>
            </a:r>
            <a:r>
              <a:rPr lang="en-US" sz="2500" dirty="0" err="1"/>
              <a:t>trường</a:t>
            </a:r>
            <a:r>
              <a:rPr lang="en-US" sz="2500" dirty="0"/>
              <a:t>; </a:t>
            </a:r>
            <a:r>
              <a:rPr lang="en-US" sz="2500" dirty="0" err="1" smtClean="0"/>
              <a:t>Họp</a:t>
            </a:r>
            <a:r>
              <a:rPr lang="en-US" sz="2500" dirty="0" smtClean="0"/>
              <a:t> </a:t>
            </a:r>
            <a:r>
              <a:rPr lang="en-US" sz="2500" dirty="0" err="1" smtClean="0"/>
              <a:t>với</a:t>
            </a:r>
            <a:r>
              <a:rPr lang="en-US" sz="2500" dirty="0" smtClean="0"/>
              <a:t> </a:t>
            </a:r>
            <a:r>
              <a:rPr lang="en-US" sz="2500" dirty="0"/>
              <a:t>PHHS </a:t>
            </a:r>
            <a:r>
              <a:rPr lang="en-US" sz="2500" dirty="0" err="1"/>
              <a:t>nhằm</a:t>
            </a:r>
            <a:r>
              <a:rPr lang="en-US" sz="2500" dirty="0"/>
              <a:t> </a:t>
            </a:r>
            <a:r>
              <a:rPr lang="en-US" sz="2500" dirty="0" err="1"/>
              <a:t>triển</a:t>
            </a:r>
            <a:r>
              <a:rPr lang="en-US" sz="2500" dirty="0"/>
              <a:t> </a:t>
            </a:r>
            <a:r>
              <a:rPr lang="en-US" sz="2500" dirty="0" err="1"/>
              <a:t>khai</a:t>
            </a:r>
            <a:r>
              <a:rPr lang="en-US" sz="2500" dirty="0"/>
              <a:t> </a:t>
            </a:r>
            <a:r>
              <a:rPr lang="en-US" sz="2500" dirty="0" err="1"/>
              <a:t>các</a:t>
            </a:r>
            <a:r>
              <a:rPr lang="en-US" sz="2500" dirty="0"/>
              <a:t> </a:t>
            </a:r>
            <a:r>
              <a:rPr lang="en-US" sz="2500" dirty="0" err="1"/>
              <a:t>hoạt</a:t>
            </a:r>
            <a:r>
              <a:rPr lang="en-US" sz="2500" dirty="0"/>
              <a:t> </a:t>
            </a:r>
            <a:r>
              <a:rPr lang="en-US" sz="2500" dirty="0" err="1"/>
              <a:t>động</a:t>
            </a:r>
            <a:r>
              <a:rPr lang="en-US" sz="2500" dirty="0"/>
              <a:t> </a:t>
            </a:r>
            <a:r>
              <a:rPr lang="en-US" sz="2500" dirty="0" err="1"/>
              <a:t>học</a:t>
            </a:r>
            <a:r>
              <a:rPr lang="en-US" sz="2500" dirty="0"/>
              <a:t> </a:t>
            </a:r>
            <a:r>
              <a:rPr lang="en-US" sz="2500" dirty="0" err="1"/>
              <a:t>tập</a:t>
            </a:r>
            <a:r>
              <a:rPr lang="en-US" sz="2500" dirty="0"/>
              <a:t>, </a:t>
            </a:r>
            <a:r>
              <a:rPr lang="en-US" sz="2500" dirty="0" err="1"/>
              <a:t>rèn</a:t>
            </a:r>
            <a:r>
              <a:rPr lang="en-US" sz="2500" dirty="0"/>
              <a:t> </a:t>
            </a:r>
            <a:r>
              <a:rPr lang="en-US" sz="2500" dirty="0" err="1"/>
              <a:t>luyện</a:t>
            </a:r>
            <a:r>
              <a:rPr lang="en-US" sz="2500" dirty="0"/>
              <a:t>, </a:t>
            </a:r>
            <a:r>
              <a:rPr lang="en-US" sz="2500" dirty="0" err="1" smtClean="0"/>
              <a:t>thiết</a:t>
            </a:r>
            <a:r>
              <a:rPr lang="en-US" sz="2500" dirty="0" smtClean="0"/>
              <a:t> </a:t>
            </a:r>
            <a:r>
              <a:rPr lang="en-US" sz="2500" dirty="0" err="1"/>
              <a:t>lập</a:t>
            </a:r>
            <a:r>
              <a:rPr lang="en-US" sz="2500" dirty="0"/>
              <a:t> </a:t>
            </a:r>
            <a:r>
              <a:rPr lang="en-US" sz="2500" dirty="0" err="1"/>
              <a:t>mối</a:t>
            </a:r>
            <a:r>
              <a:rPr lang="en-US" sz="2500" dirty="0"/>
              <a:t> </a:t>
            </a:r>
            <a:r>
              <a:rPr lang="en-US" sz="2500" dirty="0" err="1"/>
              <a:t>quan</a:t>
            </a:r>
            <a:r>
              <a:rPr lang="en-US" sz="2500" dirty="0"/>
              <a:t> </a:t>
            </a:r>
            <a:r>
              <a:rPr lang="en-US" sz="2500" dirty="0" err="1"/>
              <a:t>hệ</a:t>
            </a:r>
            <a:r>
              <a:rPr lang="en-US" sz="2500" dirty="0"/>
              <a:t> </a:t>
            </a:r>
            <a:r>
              <a:rPr lang="en-US" sz="2500" dirty="0" err="1"/>
              <a:t>giữa</a:t>
            </a:r>
            <a:r>
              <a:rPr lang="en-US" sz="2500" dirty="0"/>
              <a:t> </a:t>
            </a:r>
            <a:r>
              <a:rPr lang="en-US" sz="2500" dirty="0" err="1"/>
              <a:t>nhà</a:t>
            </a:r>
            <a:r>
              <a:rPr lang="en-US" sz="2500" dirty="0"/>
              <a:t> </a:t>
            </a:r>
            <a:r>
              <a:rPr lang="en-US" sz="2500" dirty="0" err="1"/>
              <a:t>trường</a:t>
            </a:r>
            <a:r>
              <a:rPr lang="en-US" sz="2500" dirty="0"/>
              <a:t> </a:t>
            </a:r>
            <a:r>
              <a:rPr lang="en-US" sz="2500" dirty="0" err="1"/>
              <a:t>với</a:t>
            </a:r>
            <a:r>
              <a:rPr lang="en-US" sz="2500" dirty="0"/>
              <a:t> </a:t>
            </a:r>
            <a:r>
              <a:rPr lang="en-US" sz="2500" dirty="0" smtClean="0"/>
              <a:t>PHHS</a:t>
            </a:r>
          </a:p>
          <a:p>
            <a:pPr marL="0" lvl="0" indent="0" algn="just">
              <a:buNone/>
            </a:pPr>
            <a:r>
              <a:rPr lang="en-US" sz="2500" dirty="0" smtClean="0"/>
              <a:t>- </a:t>
            </a:r>
            <a:r>
              <a:rPr lang="en-US" sz="2500" dirty="0" err="1" smtClean="0"/>
              <a:t>Thực</a:t>
            </a:r>
            <a:r>
              <a:rPr lang="en-US" sz="2500" dirty="0" smtClean="0"/>
              <a:t> </a:t>
            </a:r>
            <a:r>
              <a:rPr lang="en-US" sz="2500" dirty="0" err="1"/>
              <a:t>hiện</a:t>
            </a:r>
            <a:r>
              <a:rPr lang="en-US" sz="2500" dirty="0"/>
              <a:t> </a:t>
            </a:r>
            <a:r>
              <a:rPr lang="en-US" sz="2500" dirty="0" err="1"/>
              <a:t>đúng</a:t>
            </a:r>
            <a:r>
              <a:rPr lang="en-US" sz="2500" dirty="0"/>
              <a:t>, </a:t>
            </a:r>
            <a:r>
              <a:rPr lang="en-US" sz="2500" dirty="0" err="1"/>
              <a:t>kịp</a:t>
            </a:r>
            <a:r>
              <a:rPr lang="en-US" sz="2500" dirty="0"/>
              <a:t> </a:t>
            </a:r>
            <a:r>
              <a:rPr lang="en-US" sz="2500" dirty="0" err="1"/>
              <a:t>thời</a:t>
            </a:r>
            <a:r>
              <a:rPr lang="en-US" sz="2500" dirty="0"/>
              <a:t> </a:t>
            </a:r>
            <a:r>
              <a:rPr lang="en-US" sz="2500" dirty="0" err="1"/>
              <a:t>các</a:t>
            </a:r>
            <a:r>
              <a:rPr lang="en-US" sz="2500" dirty="0"/>
              <a:t> </a:t>
            </a:r>
            <a:r>
              <a:rPr lang="en-US" sz="2500" dirty="0" err="1"/>
              <a:t>chế</a:t>
            </a:r>
            <a:r>
              <a:rPr lang="en-US" sz="2500" dirty="0"/>
              <a:t> </a:t>
            </a:r>
            <a:r>
              <a:rPr lang="en-US" sz="2500" dirty="0" err="1"/>
              <a:t>độ</a:t>
            </a:r>
            <a:r>
              <a:rPr lang="en-US" sz="2500" dirty="0"/>
              <a:t> </a:t>
            </a:r>
            <a:r>
              <a:rPr lang="en-US" sz="2500" dirty="0" err="1"/>
              <a:t>chính</a:t>
            </a:r>
            <a:r>
              <a:rPr lang="en-US" sz="2500" dirty="0"/>
              <a:t> </a:t>
            </a:r>
            <a:r>
              <a:rPr lang="en-US" sz="2500" dirty="0" err="1"/>
              <a:t>sách</a:t>
            </a:r>
            <a:r>
              <a:rPr lang="en-US" sz="2500" dirty="0"/>
              <a:t> </a:t>
            </a:r>
            <a:r>
              <a:rPr lang="en-US" sz="2500" dirty="0" err="1"/>
              <a:t>cho</a:t>
            </a:r>
            <a:r>
              <a:rPr lang="en-US" sz="2500" dirty="0"/>
              <a:t> HSSV </a:t>
            </a:r>
            <a:r>
              <a:rPr lang="en-US" sz="2500" dirty="0" err="1" smtClean="0"/>
              <a:t>như</a:t>
            </a:r>
            <a:r>
              <a:rPr lang="en-US" sz="2500" dirty="0"/>
              <a:t>: </a:t>
            </a:r>
            <a:r>
              <a:rPr lang="en-US" sz="2500" dirty="0" err="1" smtClean="0"/>
              <a:t>miễn</a:t>
            </a:r>
            <a:r>
              <a:rPr lang="en-US" sz="2500" dirty="0" smtClean="0"/>
              <a:t> </a:t>
            </a:r>
            <a:r>
              <a:rPr lang="en-US" sz="2500" dirty="0" err="1"/>
              <a:t>giảm</a:t>
            </a:r>
            <a:r>
              <a:rPr lang="en-US" sz="2500" dirty="0"/>
              <a:t> </a:t>
            </a:r>
            <a:r>
              <a:rPr lang="en-US" sz="2500" dirty="0" err="1" smtClean="0"/>
              <a:t>học</a:t>
            </a:r>
            <a:r>
              <a:rPr lang="en-US" sz="2500" dirty="0" smtClean="0"/>
              <a:t> </a:t>
            </a:r>
            <a:r>
              <a:rPr lang="en-US" sz="2500" dirty="0" err="1" smtClean="0"/>
              <a:t>phí</a:t>
            </a:r>
            <a:r>
              <a:rPr lang="en-US" sz="2500" dirty="0" smtClean="0"/>
              <a:t>, </a:t>
            </a:r>
            <a:r>
              <a:rPr lang="en-US" sz="2500" dirty="0" err="1" smtClean="0"/>
              <a:t>hỗ</a:t>
            </a:r>
            <a:r>
              <a:rPr lang="en-US" sz="2500" dirty="0" smtClean="0"/>
              <a:t> </a:t>
            </a:r>
            <a:r>
              <a:rPr lang="en-US" sz="2500" dirty="0" err="1"/>
              <a:t>trợ</a:t>
            </a:r>
            <a:r>
              <a:rPr lang="en-US" sz="2500" dirty="0"/>
              <a:t> chi </a:t>
            </a:r>
            <a:r>
              <a:rPr lang="en-US" sz="2500" dirty="0" err="1"/>
              <a:t>phí</a:t>
            </a:r>
            <a:r>
              <a:rPr lang="en-US" sz="2500" dirty="0"/>
              <a:t> </a:t>
            </a:r>
            <a:r>
              <a:rPr lang="en-US" sz="2500" dirty="0" err="1"/>
              <a:t>học</a:t>
            </a:r>
            <a:r>
              <a:rPr lang="en-US" sz="2500" dirty="0"/>
              <a:t> </a:t>
            </a:r>
            <a:r>
              <a:rPr lang="en-US" sz="2500" dirty="0" err="1"/>
              <a:t>tập</a:t>
            </a:r>
            <a:r>
              <a:rPr lang="en-US" sz="2500" dirty="0"/>
              <a:t> </a:t>
            </a:r>
            <a:r>
              <a:rPr lang="en-US" sz="2500" dirty="0" err="1"/>
              <a:t>theo</a:t>
            </a:r>
            <a:r>
              <a:rPr lang="en-US" sz="2500" dirty="0"/>
              <a:t> </a:t>
            </a:r>
            <a:r>
              <a:rPr lang="en-US" sz="2500" dirty="0" err="1"/>
              <a:t>Nghị</a:t>
            </a:r>
            <a:r>
              <a:rPr lang="en-US" sz="2500" dirty="0"/>
              <a:t> </a:t>
            </a:r>
            <a:r>
              <a:rPr lang="en-US" sz="2500" dirty="0" err="1"/>
              <a:t>định</a:t>
            </a:r>
            <a:r>
              <a:rPr lang="en-US" sz="2500" dirty="0"/>
              <a:t> </a:t>
            </a:r>
            <a:r>
              <a:rPr lang="en-US" sz="2500" dirty="0" err="1"/>
              <a:t>số</a:t>
            </a:r>
            <a:r>
              <a:rPr lang="en-US" sz="2500" dirty="0"/>
              <a:t> 86/2015/NĐ-CP </a:t>
            </a:r>
            <a:r>
              <a:rPr lang="en-US" sz="2500" dirty="0" err="1"/>
              <a:t>và</a:t>
            </a:r>
            <a:r>
              <a:rPr lang="en-US" sz="2500" dirty="0"/>
              <a:t> </a:t>
            </a:r>
            <a:r>
              <a:rPr lang="en-US" sz="2500" dirty="0" err="1"/>
              <a:t>Thông</a:t>
            </a:r>
            <a:r>
              <a:rPr lang="en-US" sz="2500" dirty="0"/>
              <a:t> </a:t>
            </a:r>
            <a:r>
              <a:rPr lang="en-US" sz="2500" dirty="0" err="1"/>
              <a:t>tư</a:t>
            </a:r>
            <a:r>
              <a:rPr lang="en-US" sz="2500" dirty="0"/>
              <a:t> </a:t>
            </a:r>
            <a:r>
              <a:rPr lang="en-US" sz="2500" dirty="0" err="1"/>
              <a:t>liên</a:t>
            </a:r>
            <a:r>
              <a:rPr lang="en-US" sz="2500" dirty="0"/>
              <a:t> </a:t>
            </a:r>
            <a:r>
              <a:rPr lang="en-US" sz="2500" dirty="0" err="1"/>
              <a:t>tịch</a:t>
            </a:r>
            <a:r>
              <a:rPr lang="en-US" sz="2500" dirty="0"/>
              <a:t> </a:t>
            </a:r>
            <a:r>
              <a:rPr lang="en-US" sz="2500" dirty="0" smtClean="0"/>
              <a:t>09/2016/TTLT-BGDĐT-BTC-BLĐTBXH</a:t>
            </a:r>
            <a:r>
              <a:rPr lang="en-US" sz="2400" dirty="0" smtClean="0"/>
              <a:t>.</a:t>
            </a:r>
            <a:endParaRPr lang="en-US" sz="2400" dirty="0"/>
          </a:p>
          <a:p>
            <a:pPr marL="0" indent="0" algn="just">
              <a:buNone/>
            </a:pPr>
            <a:endParaRPr lang="en-US" sz="2400" dirty="0" smtClean="0"/>
          </a:p>
        </p:txBody>
      </p:sp>
      <p:sp>
        <p:nvSpPr>
          <p:cNvPr id="10" name="Text Placeholder 2"/>
          <p:cNvSpPr>
            <a:spLocks noGrp="1"/>
          </p:cNvSpPr>
          <p:nvPr>
            <p:ph type="body" sz="quarter" idx="14"/>
          </p:nvPr>
        </p:nvSpPr>
        <p:spPr/>
        <p:txBody>
          <a:bodyPr/>
          <a:lstStyle/>
          <a:p>
            <a:pPr algn="l"/>
            <a:r>
              <a:rPr lang="en-US" sz="1800"/>
              <a:t>2. NÂNG CAO CHẤT LƯỢNG VÀ HIỆU QUẢ GIÁO DỤC VÀ ĐÀO TẠO</a:t>
            </a:r>
            <a:endParaRPr lang="vi-VN" sz="2000">
              <a:effectLst/>
            </a:endParaRPr>
          </a:p>
        </p:txBody>
      </p:sp>
    </p:spTree>
    <p:extLst>
      <p:ext uri="{BB962C8B-B14F-4D97-AF65-F5344CB8AC3E}">
        <p14:creationId xmlns:p14="http://schemas.microsoft.com/office/powerpoint/2010/main" val="75813387"/>
      </p:ext>
    </p:extLst>
  </p:cSld>
  <p:clrMapOvr>
    <a:masterClrMapping/>
  </p:clrMapOvr>
  <p:transition spd="slow" advClick="0">
    <p:push di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2.4. Công tác quan hệ doanh nghiệp và giới thiệu việc làm</a:t>
            </a:r>
          </a:p>
        </p:txBody>
      </p:sp>
      <p:sp>
        <p:nvSpPr>
          <p:cNvPr id="9" name="Text Placeholder 2"/>
          <p:cNvSpPr>
            <a:spLocks noGrp="1"/>
          </p:cNvSpPr>
          <p:nvPr>
            <p:ph type="body" sz="quarter" idx="13"/>
          </p:nvPr>
        </p:nvSpPr>
        <p:spPr>
          <a:xfrm>
            <a:off x="609600" y="1584326"/>
            <a:ext cx="8153400" cy="4892674"/>
          </a:xfrm>
        </p:spPr>
        <p:txBody>
          <a:bodyPr/>
          <a:lstStyle/>
          <a:p>
            <a:pPr marL="0" lvl="0" indent="0" algn="just">
              <a:buNone/>
            </a:pPr>
            <a:r>
              <a:rPr lang="en-US" sz="2400" dirty="0" smtClean="0"/>
              <a:t>- </a:t>
            </a:r>
            <a:r>
              <a:rPr lang="en-US" sz="2500" dirty="0" err="1" smtClean="0"/>
              <a:t>Tổ</a:t>
            </a:r>
            <a:r>
              <a:rPr lang="en-US" sz="2500" dirty="0" smtClean="0"/>
              <a:t> </a:t>
            </a:r>
            <a:r>
              <a:rPr lang="en-US" sz="2500" dirty="0" err="1"/>
              <a:t>chức</a:t>
            </a:r>
            <a:r>
              <a:rPr lang="en-US" sz="2500" dirty="0"/>
              <a:t> </a:t>
            </a:r>
            <a:r>
              <a:rPr lang="en-US" sz="2500" dirty="0" err="1" smtClean="0"/>
              <a:t>ngày</a:t>
            </a:r>
            <a:r>
              <a:rPr lang="en-US" sz="2500" dirty="0" smtClean="0"/>
              <a:t> </a:t>
            </a:r>
            <a:r>
              <a:rPr lang="en-US" sz="2500" dirty="0" err="1"/>
              <a:t>Hội</a:t>
            </a:r>
            <a:r>
              <a:rPr lang="en-US" sz="2500" dirty="0"/>
              <a:t> </a:t>
            </a:r>
            <a:r>
              <a:rPr lang="en-US" sz="2500" dirty="0" err="1" smtClean="0"/>
              <a:t>việc</a:t>
            </a:r>
            <a:r>
              <a:rPr lang="en-US" sz="2500" dirty="0" smtClean="0"/>
              <a:t> </a:t>
            </a:r>
            <a:r>
              <a:rPr lang="en-US" sz="2500" dirty="0" err="1" smtClean="0"/>
              <a:t>làm</a:t>
            </a:r>
            <a:r>
              <a:rPr lang="en-US" sz="2500" dirty="0"/>
              <a:t>, </a:t>
            </a:r>
            <a:r>
              <a:rPr lang="en-US" sz="2500" dirty="0" err="1"/>
              <a:t>tham</a:t>
            </a:r>
            <a:r>
              <a:rPr lang="en-US" sz="2500" dirty="0"/>
              <a:t> </a:t>
            </a:r>
            <a:r>
              <a:rPr lang="en-US" sz="2500" dirty="0" err="1"/>
              <a:t>quan</a:t>
            </a:r>
            <a:r>
              <a:rPr lang="en-US" sz="2500" dirty="0"/>
              <a:t> </a:t>
            </a:r>
            <a:r>
              <a:rPr lang="en-US" sz="2500" dirty="0" err="1"/>
              <a:t>thực</a:t>
            </a:r>
            <a:r>
              <a:rPr lang="en-US" sz="2500" dirty="0"/>
              <a:t> </a:t>
            </a:r>
            <a:r>
              <a:rPr lang="en-US" sz="2500" dirty="0" err="1"/>
              <a:t>tế</a:t>
            </a:r>
            <a:r>
              <a:rPr lang="en-US" sz="2500" dirty="0"/>
              <a:t> </a:t>
            </a:r>
            <a:r>
              <a:rPr lang="en-US" sz="2500" dirty="0" err="1"/>
              <a:t>tại</a:t>
            </a:r>
            <a:r>
              <a:rPr lang="en-US" sz="2500" dirty="0"/>
              <a:t> </a:t>
            </a:r>
            <a:r>
              <a:rPr lang="en-US" sz="2500" dirty="0" err="1"/>
              <a:t>doanh</a:t>
            </a:r>
            <a:r>
              <a:rPr lang="en-US" sz="2500" dirty="0"/>
              <a:t> </a:t>
            </a:r>
            <a:r>
              <a:rPr lang="en-US" sz="2500" dirty="0" err="1" smtClean="0"/>
              <a:t>nghiệp</a:t>
            </a:r>
            <a:r>
              <a:rPr lang="en-US" sz="2500" dirty="0" smtClean="0"/>
              <a:t>, </a:t>
            </a:r>
            <a:r>
              <a:rPr lang="en-US" sz="2500" dirty="0" err="1"/>
              <a:t>mời</a:t>
            </a:r>
            <a:r>
              <a:rPr lang="en-US" sz="2500" dirty="0"/>
              <a:t> </a:t>
            </a:r>
            <a:r>
              <a:rPr lang="en-US" sz="2500" dirty="0" err="1" smtClean="0"/>
              <a:t>doanh</a:t>
            </a:r>
            <a:r>
              <a:rPr lang="en-US" sz="2500" dirty="0" smtClean="0"/>
              <a:t> </a:t>
            </a:r>
            <a:r>
              <a:rPr lang="en-US" sz="2500" dirty="0" err="1"/>
              <a:t>nghiệp</a:t>
            </a:r>
            <a:r>
              <a:rPr lang="en-US" sz="2500" dirty="0"/>
              <a:t> </a:t>
            </a:r>
            <a:r>
              <a:rPr lang="en-US" sz="2500" dirty="0" err="1"/>
              <a:t>đến</a:t>
            </a:r>
            <a:r>
              <a:rPr lang="en-US" sz="2500" dirty="0"/>
              <a:t> </a:t>
            </a:r>
            <a:r>
              <a:rPr lang="en-US" sz="2500" dirty="0" err="1"/>
              <a:t>trường</a:t>
            </a:r>
            <a:r>
              <a:rPr lang="en-US" sz="2500" dirty="0"/>
              <a:t> </a:t>
            </a:r>
            <a:r>
              <a:rPr lang="en-US" sz="2500" dirty="0" err="1"/>
              <a:t>gặp</a:t>
            </a:r>
            <a:r>
              <a:rPr lang="en-US" sz="2500" dirty="0"/>
              <a:t> </a:t>
            </a:r>
            <a:r>
              <a:rPr lang="en-US" sz="2500" dirty="0" err="1"/>
              <a:t>gỡ</a:t>
            </a:r>
            <a:r>
              <a:rPr lang="en-US" sz="2500" dirty="0"/>
              <a:t>, </a:t>
            </a:r>
            <a:r>
              <a:rPr lang="en-US" sz="2500" dirty="0" err="1"/>
              <a:t>trao</a:t>
            </a:r>
            <a:r>
              <a:rPr lang="en-US" sz="2500" dirty="0"/>
              <a:t> </a:t>
            </a:r>
            <a:r>
              <a:rPr lang="en-US" sz="2500" dirty="0" err="1"/>
              <a:t>đổi</a:t>
            </a:r>
            <a:r>
              <a:rPr lang="en-US" sz="2500" dirty="0"/>
              <a:t> </a:t>
            </a:r>
            <a:r>
              <a:rPr lang="en-US" sz="2500" dirty="0" err="1"/>
              <a:t>trực</a:t>
            </a:r>
            <a:r>
              <a:rPr lang="en-US" sz="2500" dirty="0"/>
              <a:t> </a:t>
            </a:r>
            <a:r>
              <a:rPr lang="en-US" sz="2500" dirty="0" err="1"/>
              <a:t>tiếp</a:t>
            </a:r>
            <a:r>
              <a:rPr lang="en-US" sz="2500" dirty="0"/>
              <a:t> </a:t>
            </a:r>
            <a:r>
              <a:rPr lang="en-US" sz="2500" dirty="0" err="1"/>
              <a:t>với</a:t>
            </a:r>
            <a:r>
              <a:rPr lang="en-US" sz="2500" dirty="0"/>
              <a:t> HSSV </a:t>
            </a:r>
            <a:r>
              <a:rPr lang="en-US" sz="2500" dirty="0" err="1"/>
              <a:t>để</a:t>
            </a:r>
            <a:r>
              <a:rPr lang="en-US" sz="2500" dirty="0"/>
              <a:t> </a:t>
            </a:r>
            <a:r>
              <a:rPr lang="en-US" sz="2500" dirty="0" err="1" smtClean="0"/>
              <a:t>giúp</a:t>
            </a:r>
            <a:r>
              <a:rPr lang="en-US" sz="2500" dirty="0" smtClean="0"/>
              <a:t> </a:t>
            </a:r>
            <a:r>
              <a:rPr lang="en-US" sz="2500" dirty="0"/>
              <a:t>HSSV </a:t>
            </a:r>
            <a:r>
              <a:rPr lang="en-US" sz="2500" dirty="0" err="1" smtClean="0"/>
              <a:t>trao</a:t>
            </a:r>
            <a:r>
              <a:rPr lang="en-US" sz="2500" dirty="0" smtClean="0"/>
              <a:t> </a:t>
            </a:r>
            <a:r>
              <a:rPr lang="en-US" sz="2500" dirty="0" err="1"/>
              <a:t>đổi</a:t>
            </a:r>
            <a:r>
              <a:rPr lang="en-US" sz="2500" dirty="0"/>
              <a:t> </a:t>
            </a:r>
            <a:r>
              <a:rPr lang="en-US" sz="2500" dirty="0" err="1"/>
              <a:t>thông</a:t>
            </a:r>
            <a:r>
              <a:rPr lang="en-US" sz="2500" dirty="0"/>
              <a:t> tin </a:t>
            </a:r>
            <a:r>
              <a:rPr lang="en-US" sz="2500" dirty="0" err="1"/>
              <a:t>cần</a:t>
            </a:r>
            <a:r>
              <a:rPr lang="en-US" sz="2500" dirty="0"/>
              <a:t> </a:t>
            </a:r>
            <a:r>
              <a:rPr lang="en-US" sz="2500" dirty="0" err="1"/>
              <a:t>thiết</a:t>
            </a:r>
            <a:r>
              <a:rPr lang="en-US" sz="2500" dirty="0"/>
              <a:t> </a:t>
            </a:r>
            <a:r>
              <a:rPr lang="en-US" sz="2500" dirty="0" err="1"/>
              <a:t>về</a:t>
            </a:r>
            <a:r>
              <a:rPr lang="en-US" sz="2500" dirty="0"/>
              <a:t> </a:t>
            </a:r>
            <a:r>
              <a:rPr lang="en-US" sz="2500" dirty="0" err="1"/>
              <a:t>điều</a:t>
            </a:r>
            <a:r>
              <a:rPr lang="en-US" sz="2500" dirty="0"/>
              <a:t> </a:t>
            </a:r>
            <a:r>
              <a:rPr lang="en-US" sz="2500" dirty="0" err="1"/>
              <a:t>kiện</a:t>
            </a:r>
            <a:r>
              <a:rPr lang="en-US" sz="2500" dirty="0"/>
              <a:t> </a:t>
            </a:r>
            <a:r>
              <a:rPr lang="en-US" sz="2500" dirty="0" err="1"/>
              <a:t>tuyển</a:t>
            </a:r>
            <a:r>
              <a:rPr lang="en-US" sz="2500" dirty="0"/>
              <a:t> </a:t>
            </a:r>
            <a:r>
              <a:rPr lang="en-US" sz="2500" dirty="0" err="1"/>
              <a:t>dụng</a:t>
            </a:r>
            <a:r>
              <a:rPr lang="en-US" sz="2500" dirty="0"/>
              <a:t> </a:t>
            </a:r>
            <a:r>
              <a:rPr lang="en-US" sz="2500" dirty="0" err="1"/>
              <a:t>của</a:t>
            </a:r>
            <a:r>
              <a:rPr lang="en-US" sz="2500" dirty="0"/>
              <a:t> </a:t>
            </a:r>
            <a:r>
              <a:rPr lang="en-US" sz="2500" dirty="0" err="1"/>
              <a:t>các</a:t>
            </a:r>
            <a:r>
              <a:rPr lang="en-US" sz="2500" dirty="0"/>
              <a:t> </a:t>
            </a:r>
            <a:r>
              <a:rPr lang="en-US" sz="2500" dirty="0" err="1"/>
              <a:t>doanh</a:t>
            </a:r>
            <a:r>
              <a:rPr lang="en-US" sz="2500" dirty="0"/>
              <a:t> </a:t>
            </a:r>
            <a:r>
              <a:rPr lang="en-US" sz="2500" dirty="0" err="1" smtClean="0"/>
              <a:t>nghiệp</a:t>
            </a:r>
            <a:r>
              <a:rPr lang="en-US" sz="2500" dirty="0"/>
              <a:t>; </a:t>
            </a:r>
            <a:endParaRPr lang="en-US" sz="2500" dirty="0" smtClean="0"/>
          </a:p>
          <a:p>
            <a:pPr marL="0" lvl="0" indent="0" algn="just">
              <a:buNone/>
            </a:pPr>
            <a:r>
              <a:rPr lang="en-US" sz="2500" dirty="0" smtClean="0"/>
              <a:t>- </a:t>
            </a:r>
            <a:r>
              <a:rPr lang="en-US" sz="2500" dirty="0" err="1" smtClean="0"/>
              <a:t>Lập</a:t>
            </a:r>
            <a:r>
              <a:rPr lang="en-US" sz="2500" dirty="0" smtClean="0"/>
              <a:t> </a:t>
            </a:r>
            <a:r>
              <a:rPr lang="en-US" sz="2500" dirty="0" err="1" smtClean="0"/>
              <a:t>mối</a:t>
            </a:r>
            <a:r>
              <a:rPr lang="en-US" sz="2500" dirty="0" smtClean="0"/>
              <a:t> </a:t>
            </a:r>
            <a:r>
              <a:rPr lang="en-US" sz="2500" dirty="0" err="1"/>
              <a:t>quan</a:t>
            </a:r>
            <a:r>
              <a:rPr lang="en-US" sz="2500" dirty="0"/>
              <a:t> </a:t>
            </a:r>
            <a:r>
              <a:rPr lang="en-US" sz="2500" dirty="0" err="1"/>
              <a:t>hệ</a:t>
            </a:r>
            <a:r>
              <a:rPr lang="en-US" sz="2500" dirty="0"/>
              <a:t> </a:t>
            </a:r>
            <a:r>
              <a:rPr lang="en-US" sz="2500" dirty="0" err="1"/>
              <a:t>giữa</a:t>
            </a:r>
            <a:r>
              <a:rPr lang="en-US" sz="2500" dirty="0"/>
              <a:t> </a:t>
            </a:r>
            <a:r>
              <a:rPr lang="en-US" sz="2500" dirty="0" err="1"/>
              <a:t>nhà</a:t>
            </a:r>
            <a:r>
              <a:rPr lang="en-US" sz="2500" dirty="0"/>
              <a:t> </a:t>
            </a:r>
            <a:r>
              <a:rPr lang="en-US" sz="2500" dirty="0" err="1"/>
              <a:t>trường</a:t>
            </a:r>
            <a:r>
              <a:rPr lang="en-US" sz="2500" dirty="0"/>
              <a:t> </a:t>
            </a:r>
            <a:r>
              <a:rPr lang="en-US" sz="2500" dirty="0" err="1"/>
              <a:t>với</a:t>
            </a:r>
            <a:r>
              <a:rPr lang="en-US" sz="2500" dirty="0"/>
              <a:t> </a:t>
            </a:r>
            <a:r>
              <a:rPr lang="en-US" sz="2500" dirty="0" err="1"/>
              <a:t>doanh</a:t>
            </a:r>
            <a:r>
              <a:rPr lang="en-US" sz="2500" dirty="0"/>
              <a:t> </a:t>
            </a:r>
            <a:r>
              <a:rPr lang="en-US" sz="2500" dirty="0" err="1"/>
              <a:t>nghiệp</a:t>
            </a:r>
            <a:r>
              <a:rPr lang="en-US" sz="2500" dirty="0"/>
              <a:t> </a:t>
            </a:r>
            <a:r>
              <a:rPr lang="en-US" sz="2500" dirty="0" err="1"/>
              <a:t>trên</a:t>
            </a:r>
            <a:r>
              <a:rPr lang="en-US" sz="2500" dirty="0"/>
              <a:t> </a:t>
            </a:r>
            <a:r>
              <a:rPr lang="en-US" sz="2500" dirty="0" err="1"/>
              <a:t>địa</a:t>
            </a:r>
            <a:r>
              <a:rPr lang="en-US" sz="2500" dirty="0"/>
              <a:t> </a:t>
            </a:r>
            <a:r>
              <a:rPr lang="en-US" sz="2500" dirty="0" err="1"/>
              <a:t>bàn</a:t>
            </a:r>
            <a:r>
              <a:rPr lang="en-US" sz="2500" dirty="0"/>
              <a:t> TP.HCM </a:t>
            </a:r>
            <a:r>
              <a:rPr lang="en-US" sz="2500" dirty="0" err="1"/>
              <a:t>và</a:t>
            </a:r>
            <a:r>
              <a:rPr lang="en-US" sz="2500" dirty="0"/>
              <a:t> </a:t>
            </a:r>
            <a:r>
              <a:rPr lang="en-US" sz="2500" dirty="0" err="1"/>
              <a:t>các</a:t>
            </a:r>
            <a:r>
              <a:rPr lang="en-US" sz="2500" dirty="0"/>
              <a:t> </a:t>
            </a:r>
            <a:r>
              <a:rPr lang="en-US" sz="2500" dirty="0" err="1"/>
              <a:t>tỉnh</a:t>
            </a:r>
            <a:r>
              <a:rPr lang="en-US" sz="2500" dirty="0"/>
              <a:t> </a:t>
            </a:r>
            <a:r>
              <a:rPr lang="en-US" sz="2500" dirty="0" err="1"/>
              <a:t>lân</a:t>
            </a:r>
            <a:r>
              <a:rPr lang="en-US" sz="2500" dirty="0"/>
              <a:t> </a:t>
            </a:r>
            <a:r>
              <a:rPr lang="en-US" sz="2500" dirty="0" err="1" smtClean="0"/>
              <a:t>cận</a:t>
            </a:r>
            <a:r>
              <a:rPr lang="en-US" sz="2500" dirty="0" smtClean="0"/>
              <a:t>; </a:t>
            </a:r>
          </a:p>
          <a:p>
            <a:pPr marL="0" lvl="0" indent="0" algn="just">
              <a:buNone/>
            </a:pPr>
            <a:r>
              <a:rPr lang="en-US" sz="2500" dirty="0" smtClean="0"/>
              <a:t>- </a:t>
            </a:r>
            <a:r>
              <a:rPr lang="en-US" sz="2500" dirty="0" err="1" smtClean="0">
                <a:solidFill>
                  <a:prstClr val="black"/>
                </a:solidFill>
              </a:rPr>
              <a:t>Khảo</a:t>
            </a:r>
            <a:r>
              <a:rPr lang="en-US" sz="2500" dirty="0" smtClean="0">
                <a:solidFill>
                  <a:prstClr val="black"/>
                </a:solidFill>
              </a:rPr>
              <a:t> </a:t>
            </a:r>
            <a:r>
              <a:rPr lang="en-US" sz="2500" dirty="0" err="1" smtClean="0">
                <a:solidFill>
                  <a:prstClr val="black"/>
                </a:solidFill>
              </a:rPr>
              <a:t>sát</a:t>
            </a:r>
            <a:r>
              <a:rPr lang="en-US" sz="2500" dirty="0" smtClean="0">
                <a:solidFill>
                  <a:prstClr val="black"/>
                </a:solidFill>
              </a:rPr>
              <a:t> </a:t>
            </a:r>
            <a:r>
              <a:rPr lang="en-US" sz="2500" dirty="0" err="1"/>
              <a:t>tình</a:t>
            </a:r>
            <a:r>
              <a:rPr lang="en-US" sz="2500" dirty="0"/>
              <a:t> </a:t>
            </a:r>
            <a:r>
              <a:rPr lang="en-US" sz="2500" dirty="0" err="1"/>
              <a:t>hình</a:t>
            </a:r>
            <a:r>
              <a:rPr lang="en-US" sz="2500" dirty="0"/>
              <a:t> </a:t>
            </a:r>
            <a:r>
              <a:rPr lang="en-US" sz="2500" dirty="0" err="1" smtClean="0"/>
              <a:t>việc</a:t>
            </a:r>
            <a:r>
              <a:rPr lang="en-US" sz="2500" dirty="0" smtClean="0"/>
              <a:t> </a:t>
            </a:r>
            <a:r>
              <a:rPr lang="en-US" sz="2500" dirty="0" err="1" smtClean="0"/>
              <a:t>làm</a:t>
            </a:r>
            <a:r>
              <a:rPr lang="en-US" sz="2500" dirty="0" smtClean="0"/>
              <a:t> </a:t>
            </a:r>
            <a:r>
              <a:rPr lang="en-US" sz="2500" dirty="0" err="1" smtClean="0"/>
              <a:t>của</a:t>
            </a:r>
            <a:r>
              <a:rPr lang="en-US" sz="2500" dirty="0" smtClean="0"/>
              <a:t> HSSV </a:t>
            </a:r>
            <a:r>
              <a:rPr lang="en-US" sz="2500" dirty="0" err="1" smtClean="0"/>
              <a:t>sau</a:t>
            </a:r>
            <a:r>
              <a:rPr lang="en-US" sz="2500" dirty="0" smtClean="0"/>
              <a:t> </a:t>
            </a:r>
            <a:r>
              <a:rPr lang="en-US" sz="2500" dirty="0" err="1" smtClean="0"/>
              <a:t>tốt</a:t>
            </a:r>
            <a:r>
              <a:rPr lang="en-US" sz="2500" dirty="0" smtClean="0"/>
              <a:t> </a:t>
            </a:r>
            <a:r>
              <a:rPr lang="en-US" sz="2500" dirty="0" err="1" smtClean="0"/>
              <a:t>nghiệp</a:t>
            </a:r>
            <a:r>
              <a:rPr lang="en-US" sz="2500" dirty="0" smtClean="0"/>
              <a:t>, </a:t>
            </a:r>
            <a:r>
              <a:rPr lang="en-US" sz="2500" dirty="0" err="1" smtClean="0">
                <a:solidFill>
                  <a:prstClr val="black"/>
                </a:solidFill>
              </a:rPr>
              <a:t>lấy</a:t>
            </a:r>
            <a:r>
              <a:rPr lang="en-US" sz="2500" dirty="0" smtClean="0">
                <a:solidFill>
                  <a:prstClr val="black"/>
                </a:solidFill>
              </a:rPr>
              <a:t> </a:t>
            </a:r>
            <a:r>
              <a:rPr lang="en-US" sz="2500" dirty="0">
                <a:solidFill>
                  <a:prstClr val="black"/>
                </a:solidFill>
              </a:rPr>
              <a:t>ý </a:t>
            </a:r>
            <a:r>
              <a:rPr lang="en-US" sz="2500" dirty="0" err="1">
                <a:solidFill>
                  <a:prstClr val="black"/>
                </a:solidFill>
              </a:rPr>
              <a:t>kiến</a:t>
            </a:r>
            <a:r>
              <a:rPr lang="en-US" sz="2500" dirty="0">
                <a:solidFill>
                  <a:prstClr val="black"/>
                </a:solidFill>
              </a:rPr>
              <a:t> </a:t>
            </a:r>
            <a:r>
              <a:rPr lang="en-US" sz="2500" dirty="0" err="1">
                <a:solidFill>
                  <a:prstClr val="black"/>
                </a:solidFill>
              </a:rPr>
              <a:t>phản</a:t>
            </a:r>
            <a:r>
              <a:rPr lang="en-US" sz="2500" dirty="0">
                <a:solidFill>
                  <a:prstClr val="black"/>
                </a:solidFill>
              </a:rPr>
              <a:t> </a:t>
            </a:r>
            <a:r>
              <a:rPr lang="en-US" sz="2500" dirty="0" err="1">
                <a:solidFill>
                  <a:prstClr val="black"/>
                </a:solidFill>
              </a:rPr>
              <a:t>hồi</a:t>
            </a:r>
            <a:r>
              <a:rPr lang="en-US" sz="2500" dirty="0">
                <a:solidFill>
                  <a:prstClr val="black"/>
                </a:solidFill>
              </a:rPr>
              <a:t> </a:t>
            </a:r>
            <a:r>
              <a:rPr lang="en-US" sz="2500" dirty="0" err="1" smtClean="0">
                <a:solidFill>
                  <a:prstClr val="black"/>
                </a:solidFill>
              </a:rPr>
              <a:t>của</a:t>
            </a:r>
            <a:r>
              <a:rPr lang="en-US" sz="2500" dirty="0" smtClean="0">
                <a:solidFill>
                  <a:prstClr val="black"/>
                </a:solidFill>
              </a:rPr>
              <a:t> </a:t>
            </a:r>
            <a:r>
              <a:rPr lang="en-US" sz="2500" dirty="0" err="1">
                <a:solidFill>
                  <a:prstClr val="black"/>
                </a:solidFill>
              </a:rPr>
              <a:t>doanh</a:t>
            </a:r>
            <a:r>
              <a:rPr lang="en-US" sz="2500" dirty="0">
                <a:solidFill>
                  <a:prstClr val="black"/>
                </a:solidFill>
              </a:rPr>
              <a:t> </a:t>
            </a:r>
            <a:r>
              <a:rPr lang="en-US" sz="2500" dirty="0" err="1" smtClean="0">
                <a:solidFill>
                  <a:prstClr val="black"/>
                </a:solidFill>
              </a:rPr>
              <a:t>nghiệp</a:t>
            </a:r>
            <a:r>
              <a:rPr lang="en-US" sz="2500" dirty="0" smtClean="0">
                <a:solidFill>
                  <a:prstClr val="black"/>
                </a:solidFill>
              </a:rPr>
              <a:t>;</a:t>
            </a:r>
          </a:p>
          <a:p>
            <a:pPr marL="0" lvl="0" indent="0" algn="just">
              <a:buNone/>
            </a:pPr>
            <a:r>
              <a:rPr lang="en-US" sz="2500" dirty="0" smtClean="0">
                <a:solidFill>
                  <a:prstClr val="black"/>
                </a:solidFill>
              </a:rPr>
              <a:t>- </a:t>
            </a:r>
            <a:r>
              <a:rPr lang="en-US" sz="2500" dirty="0" err="1"/>
              <a:t>Liên</a:t>
            </a:r>
            <a:r>
              <a:rPr lang="en-US" sz="2500" dirty="0"/>
              <a:t> </a:t>
            </a:r>
            <a:r>
              <a:rPr lang="en-US" sz="2500" dirty="0" err="1"/>
              <a:t>kết</a:t>
            </a:r>
            <a:r>
              <a:rPr lang="en-US" sz="2500" dirty="0"/>
              <a:t> </a:t>
            </a:r>
            <a:r>
              <a:rPr lang="en-US" sz="2500" dirty="0" err="1"/>
              <a:t>với</a:t>
            </a:r>
            <a:r>
              <a:rPr lang="en-US" sz="2500" dirty="0"/>
              <a:t> </a:t>
            </a:r>
            <a:r>
              <a:rPr lang="en-US" sz="2500" dirty="0" err="1"/>
              <a:t>Trung</a:t>
            </a:r>
            <a:r>
              <a:rPr lang="en-US" sz="2500" dirty="0"/>
              <a:t> </a:t>
            </a:r>
            <a:r>
              <a:rPr lang="en-US" sz="2500" dirty="0" err="1"/>
              <a:t>tâm</a:t>
            </a:r>
            <a:r>
              <a:rPr lang="en-US" sz="2500" dirty="0"/>
              <a:t> </a:t>
            </a:r>
            <a:r>
              <a:rPr lang="en-US" sz="2500" dirty="0" err="1"/>
              <a:t>dịch</a:t>
            </a:r>
            <a:r>
              <a:rPr lang="en-US" sz="2500" dirty="0"/>
              <a:t> </a:t>
            </a:r>
            <a:r>
              <a:rPr lang="en-US" sz="2500" dirty="0" err="1"/>
              <a:t>vụ</a:t>
            </a:r>
            <a:r>
              <a:rPr lang="en-US" sz="2500" dirty="0"/>
              <a:t> </a:t>
            </a:r>
            <a:r>
              <a:rPr lang="en-US" sz="2500" dirty="0" err="1"/>
              <a:t>việc</a:t>
            </a:r>
            <a:r>
              <a:rPr lang="en-US" sz="2500" dirty="0"/>
              <a:t> </a:t>
            </a:r>
            <a:r>
              <a:rPr lang="en-US" sz="2500" dirty="0" err="1"/>
              <a:t>làm</a:t>
            </a:r>
            <a:r>
              <a:rPr lang="en-US" sz="2500" dirty="0"/>
              <a:t> </a:t>
            </a:r>
            <a:r>
              <a:rPr lang="en-US" sz="2500" dirty="0" err="1"/>
              <a:t>và</a:t>
            </a:r>
            <a:r>
              <a:rPr lang="en-US" sz="2500" dirty="0"/>
              <a:t> </a:t>
            </a:r>
            <a:r>
              <a:rPr lang="en-US" sz="2500" dirty="0" err="1"/>
              <a:t>hỗ</a:t>
            </a:r>
            <a:r>
              <a:rPr lang="en-US" sz="2500" dirty="0"/>
              <a:t> </a:t>
            </a:r>
            <a:r>
              <a:rPr lang="en-US" sz="2500" dirty="0" err="1"/>
              <a:t>trợ</a:t>
            </a:r>
            <a:r>
              <a:rPr lang="en-US" sz="2500" dirty="0"/>
              <a:t> </a:t>
            </a:r>
            <a:r>
              <a:rPr lang="en-US" sz="2500" dirty="0" err="1"/>
              <a:t>doanh</a:t>
            </a:r>
            <a:r>
              <a:rPr lang="en-US" sz="2500" dirty="0"/>
              <a:t> </a:t>
            </a:r>
            <a:r>
              <a:rPr lang="en-US" sz="2500" dirty="0" err="1"/>
              <a:t>nghiệp</a:t>
            </a:r>
            <a:r>
              <a:rPr lang="en-US" sz="2500" dirty="0"/>
              <a:t> </a:t>
            </a:r>
            <a:r>
              <a:rPr lang="en-US" sz="2500" dirty="0" err="1"/>
              <a:t>các</a:t>
            </a:r>
            <a:r>
              <a:rPr lang="en-US" sz="2500" dirty="0"/>
              <a:t> </a:t>
            </a:r>
            <a:r>
              <a:rPr lang="en-US" sz="2500" dirty="0" err="1"/>
              <a:t>khu</a:t>
            </a:r>
            <a:r>
              <a:rPr lang="en-US" sz="2500" dirty="0"/>
              <a:t> </a:t>
            </a:r>
            <a:r>
              <a:rPr lang="en-US" sz="2500" dirty="0" err="1"/>
              <a:t>chế</a:t>
            </a:r>
            <a:r>
              <a:rPr lang="en-US" sz="2500" dirty="0"/>
              <a:t> </a:t>
            </a:r>
            <a:r>
              <a:rPr lang="en-US" sz="2500" dirty="0" err="1"/>
              <a:t>xuất</a:t>
            </a:r>
            <a:r>
              <a:rPr lang="en-US" sz="2500" dirty="0"/>
              <a:t> </a:t>
            </a:r>
            <a:r>
              <a:rPr lang="en-US" sz="2500" dirty="0" err="1"/>
              <a:t>và</a:t>
            </a:r>
            <a:r>
              <a:rPr lang="en-US" sz="2500" dirty="0"/>
              <a:t> </a:t>
            </a:r>
            <a:r>
              <a:rPr lang="en-US" sz="2500" dirty="0" err="1"/>
              <a:t>khu</a:t>
            </a:r>
            <a:r>
              <a:rPr lang="en-US" sz="2500" dirty="0"/>
              <a:t> </a:t>
            </a:r>
            <a:r>
              <a:rPr lang="en-US" sz="2500" dirty="0" err="1"/>
              <a:t>công</a:t>
            </a:r>
            <a:r>
              <a:rPr lang="en-US" sz="2500" dirty="0"/>
              <a:t> </a:t>
            </a:r>
            <a:r>
              <a:rPr lang="en-US" sz="2500" dirty="0" err="1"/>
              <a:t>nghiệp</a:t>
            </a:r>
            <a:r>
              <a:rPr lang="en-US" sz="2500" dirty="0"/>
              <a:t> </a:t>
            </a:r>
            <a:r>
              <a:rPr lang="en-US" sz="2500" dirty="0" err="1" smtClean="0"/>
              <a:t>để</a:t>
            </a:r>
            <a:r>
              <a:rPr lang="en-US" sz="2500" dirty="0" smtClean="0"/>
              <a:t> </a:t>
            </a:r>
            <a:r>
              <a:rPr lang="en-US" sz="2500" dirty="0" err="1"/>
              <a:t>cung</a:t>
            </a:r>
            <a:r>
              <a:rPr lang="en-US" sz="2500" dirty="0"/>
              <a:t> </a:t>
            </a:r>
            <a:r>
              <a:rPr lang="en-US" sz="2500" dirty="0" err="1"/>
              <a:t>cấp</a:t>
            </a:r>
            <a:r>
              <a:rPr lang="en-US" sz="2500" dirty="0"/>
              <a:t> </a:t>
            </a:r>
            <a:r>
              <a:rPr lang="en-US" sz="2500" dirty="0" err="1"/>
              <a:t>thông</a:t>
            </a:r>
            <a:r>
              <a:rPr lang="en-US" sz="2500" dirty="0"/>
              <a:t> tin </a:t>
            </a:r>
            <a:r>
              <a:rPr lang="en-US" sz="2500" dirty="0" err="1"/>
              <a:t>việc</a:t>
            </a:r>
            <a:r>
              <a:rPr lang="en-US" sz="2500" dirty="0"/>
              <a:t> </a:t>
            </a:r>
            <a:r>
              <a:rPr lang="en-US" sz="2500" dirty="0" err="1"/>
              <a:t>làm</a:t>
            </a:r>
            <a:r>
              <a:rPr lang="en-US" sz="2500" dirty="0"/>
              <a:t> </a:t>
            </a:r>
            <a:r>
              <a:rPr lang="en-US" sz="2500" dirty="0" err="1"/>
              <a:t>đến</a:t>
            </a:r>
            <a:r>
              <a:rPr lang="en-US" sz="2500" dirty="0"/>
              <a:t> </a:t>
            </a:r>
            <a:r>
              <a:rPr lang="en-US" sz="2500" dirty="0" smtClean="0"/>
              <a:t>HSSV</a:t>
            </a:r>
            <a:r>
              <a:rPr lang="en-US" sz="2400" dirty="0" smtClean="0"/>
              <a:t>.</a:t>
            </a:r>
            <a:endParaRPr lang="en-US" sz="2400" dirty="0">
              <a:solidFill>
                <a:prstClr val="black"/>
              </a:solidFill>
            </a:endParaRPr>
          </a:p>
        </p:txBody>
      </p:sp>
      <p:sp>
        <p:nvSpPr>
          <p:cNvPr id="10" name="Text Placeholder 2"/>
          <p:cNvSpPr>
            <a:spLocks noGrp="1"/>
          </p:cNvSpPr>
          <p:nvPr>
            <p:ph type="body" sz="quarter" idx="14"/>
          </p:nvPr>
        </p:nvSpPr>
        <p:spPr/>
        <p:txBody>
          <a:bodyPr/>
          <a:lstStyle/>
          <a:p>
            <a:pPr algn="l"/>
            <a:r>
              <a:rPr lang="en-US" sz="1800"/>
              <a:t>2. NÂNG CAO CHẤT LƯỢNG VÀ HIỆU QUẢ GIÁO DỤC VÀ ĐÀO TẠO</a:t>
            </a:r>
            <a:endParaRPr lang="vi-VN" sz="2000">
              <a:effectLst/>
            </a:endParaRPr>
          </a:p>
        </p:txBody>
      </p:sp>
    </p:spTree>
    <p:extLst>
      <p:ext uri="{BB962C8B-B14F-4D97-AF65-F5344CB8AC3E}">
        <p14:creationId xmlns:p14="http://schemas.microsoft.com/office/powerpoint/2010/main" val="823198347"/>
      </p:ext>
    </p:extLst>
  </p:cSld>
  <p:clrMapOvr>
    <a:masterClrMapping/>
  </p:clrMapOvr>
  <p:transition spd="slow" advClick="0">
    <p:push di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lvl="1" algn="l"/>
            <a:r>
              <a:rPr lang="en-US" sz="2600" b="1" kern="1200">
                <a:solidFill>
                  <a:schemeClr val="accent1"/>
                </a:solidFill>
                <a:latin typeface="Times New Roman" pitchFamily="18" charset="0"/>
                <a:ea typeface="Tahoma" pitchFamily="34" charset="0"/>
                <a:cs typeface="Times New Roman" pitchFamily="18" charset="0"/>
              </a:rPr>
              <a:t> </a:t>
            </a:r>
            <a:r>
              <a:rPr lang="en-US" sz="2600" b="1" kern="1200" smtClean="0">
                <a:solidFill>
                  <a:schemeClr val="accent1"/>
                </a:solidFill>
                <a:latin typeface="Times New Roman" pitchFamily="18" charset="0"/>
                <a:ea typeface="Tahoma" pitchFamily="34" charset="0"/>
                <a:cs typeface="Times New Roman" pitchFamily="18" charset="0"/>
              </a:rPr>
              <a:t>3.1 Đổi </a:t>
            </a:r>
            <a:r>
              <a:rPr lang="en-US" sz="2600" b="1" kern="1200">
                <a:solidFill>
                  <a:schemeClr val="accent1"/>
                </a:solidFill>
                <a:latin typeface="Times New Roman" pitchFamily="18" charset="0"/>
                <a:ea typeface="Tahoma" pitchFamily="34" charset="0"/>
                <a:cs typeface="Times New Roman" pitchFamily="18" charset="0"/>
              </a:rPr>
              <a:t>mới công tác quản trị Nhà trường:</a:t>
            </a:r>
          </a:p>
        </p:txBody>
      </p:sp>
      <p:sp>
        <p:nvSpPr>
          <p:cNvPr id="9" name="Text Placeholder 2"/>
          <p:cNvSpPr>
            <a:spLocks noGrp="1"/>
          </p:cNvSpPr>
          <p:nvPr>
            <p:ph type="body" sz="quarter" idx="13"/>
          </p:nvPr>
        </p:nvSpPr>
        <p:spPr>
          <a:xfrm>
            <a:off x="228600" y="1584326"/>
            <a:ext cx="8763000" cy="4419600"/>
          </a:xfrm>
        </p:spPr>
        <p:txBody>
          <a:bodyPr/>
          <a:lstStyle/>
          <a:p>
            <a:pPr marL="0" lvl="0" indent="0" algn="just">
              <a:buNone/>
            </a:pPr>
            <a:r>
              <a:rPr lang="en-US" sz="2400" smtClean="0"/>
              <a:t>	Nhà </a:t>
            </a:r>
            <a:r>
              <a:rPr lang="en-US" sz="2400"/>
              <a:t>trường đã thành lập Trung tâm điều hành và quản lý dữ liệu. Từ trung tâm, Ban lãnh đạo có thể tiếp nhận thông tin, vận hành và giám sát hệ thống quản lý toàn bộ hoạt động qua chức năng giám sát tự động.  Tiến đến việc xây dựng, t</a:t>
            </a:r>
            <a:r>
              <a:rPr lang="vi-VN" sz="2400"/>
              <a:t>riển khai hệ thống đánh giá năng lực (KP</a:t>
            </a:r>
            <a:r>
              <a:rPr lang="en-US" sz="2400"/>
              <a:t>I</a:t>
            </a:r>
            <a:r>
              <a:rPr lang="vi-VN" sz="2400"/>
              <a:t>s), </a:t>
            </a:r>
            <a:r>
              <a:rPr lang="en-US" sz="2400"/>
              <a:t>là bộ tiêu chí đánh giá thể hiện đầy đủ, toàn diện về năng lực thực hiện của cá nhân, đảm bảo cho việc xây dựng chế độ thù lao, khen thưởng hợp lý; kích thích khả năng làm việc, cống hiến, sáng tạo, công bằng trong đội ngũ CB-VC-NLĐ. Từ kết quả đánh giá năng lực, nhà trường sẽ hoàn thiện Đề án vị trí việc làm và làm cơ sở thực hiện chủ trương tinh giảm biên chế, tinh gọn bộ máy</a:t>
            </a:r>
          </a:p>
        </p:txBody>
      </p:sp>
      <p:sp>
        <p:nvSpPr>
          <p:cNvPr id="10" name="Text Placeholder 2"/>
          <p:cNvSpPr>
            <a:spLocks noGrp="1"/>
          </p:cNvSpPr>
          <p:nvPr>
            <p:ph type="body" sz="quarter" idx="14"/>
          </p:nvPr>
        </p:nvSpPr>
        <p:spPr/>
        <p:txBody>
          <a:bodyPr/>
          <a:lstStyle/>
          <a:p>
            <a:pPr algn="l"/>
            <a:r>
              <a:rPr lang="en-US" sz="2000" smtClean="0">
                <a:effectLst/>
              </a:rPr>
              <a:t>3. Tiếp </a:t>
            </a:r>
            <a:r>
              <a:rPr lang="en-US" sz="2000">
                <a:effectLst/>
              </a:rPr>
              <a:t>tục đổi mới công tác quản lý giáo dục và đào tạo </a:t>
            </a:r>
            <a:endParaRPr lang="vi-VN" sz="1800">
              <a:effectLst/>
            </a:endParaRPr>
          </a:p>
        </p:txBody>
      </p:sp>
    </p:spTree>
    <p:extLst>
      <p:ext uri="{BB962C8B-B14F-4D97-AF65-F5344CB8AC3E}">
        <p14:creationId xmlns:p14="http://schemas.microsoft.com/office/powerpoint/2010/main" val="3609992558"/>
      </p:ext>
    </p:extLst>
  </p:cSld>
  <p:clrMapOvr>
    <a:masterClrMapping/>
  </p:clrMapOvr>
  <p:transition spd="slow" advClick="0">
    <p:push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974726"/>
            <a:ext cx="8991600" cy="380999"/>
          </a:xfrm>
        </p:spPr>
        <p:txBody>
          <a:bodyPr/>
          <a:lstStyle/>
          <a:p>
            <a:pPr lvl="1" algn="l"/>
            <a:r>
              <a:rPr lang="en-US" sz="2200" b="1" kern="1200">
                <a:solidFill>
                  <a:schemeClr val="accent1"/>
                </a:solidFill>
                <a:latin typeface="Times New Roman" pitchFamily="18" charset="0"/>
                <a:ea typeface="Tahoma" pitchFamily="34" charset="0"/>
                <a:cs typeface="Times New Roman" pitchFamily="18" charset="0"/>
              </a:rPr>
              <a:t> </a:t>
            </a:r>
            <a:r>
              <a:rPr lang="en-US" sz="2200" b="1" kern="1200" smtClean="0">
                <a:solidFill>
                  <a:schemeClr val="accent1"/>
                </a:solidFill>
                <a:latin typeface="Times New Roman" pitchFamily="18" charset="0"/>
                <a:ea typeface="Tahoma" pitchFamily="34" charset="0"/>
                <a:cs typeface="Times New Roman" pitchFamily="18" charset="0"/>
              </a:rPr>
              <a:t>3.2 Đổi </a:t>
            </a:r>
            <a:r>
              <a:rPr lang="en-US" sz="2200" b="1" kern="1200">
                <a:solidFill>
                  <a:schemeClr val="accent1"/>
                </a:solidFill>
                <a:latin typeface="Times New Roman" pitchFamily="18" charset="0"/>
                <a:ea typeface="Tahoma" pitchFamily="34" charset="0"/>
                <a:cs typeface="Times New Roman" pitchFamily="18" charset="0"/>
              </a:rPr>
              <a:t>mới công tác giáo dục nghề nghiệp theo xu hướng hội nhập:</a:t>
            </a:r>
          </a:p>
        </p:txBody>
      </p:sp>
      <p:sp>
        <p:nvSpPr>
          <p:cNvPr id="9" name="Text Placeholder 2"/>
          <p:cNvSpPr>
            <a:spLocks noGrp="1"/>
          </p:cNvSpPr>
          <p:nvPr>
            <p:ph type="body" sz="quarter" idx="13"/>
          </p:nvPr>
        </p:nvSpPr>
        <p:spPr>
          <a:xfrm>
            <a:off x="228600" y="1584326"/>
            <a:ext cx="8763000" cy="4419600"/>
          </a:xfrm>
        </p:spPr>
        <p:txBody>
          <a:bodyPr/>
          <a:lstStyle/>
          <a:p>
            <a:pPr marL="0" indent="0" algn="just">
              <a:buNone/>
            </a:pPr>
            <a:r>
              <a:rPr lang="en-US" sz="2400" smtClean="0"/>
              <a:t>	Thực </a:t>
            </a:r>
            <a:r>
              <a:rPr lang="en-US" sz="2400"/>
              <a:t>hiện việc đổi mới giáo dục nghề nghiệp theo xu hướng hội nhập, Trường Cao đẳng Lý Tự Trọng Thành phố Hồ Chí Minh đã mạnh dạn xây dựng các dự án, đề án trong đó đề xuất các giải pháp phát triển nhà trường một cách toàn diện, với những bước đột phá, đầu tư trọng tâm, trọng </a:t>
            </a:r>
            <a:r>
              <a:rPr lang="en-US" sz="2400" smtClean="0"/>
              <a:t>điểm</a:t>
            </a:r>
          </a:p>
          <a:p>
            <a:pPr marL="0" indent="0" algn="just">
              <a:buNone/>
            </a:pPr>
            <a:r>
              <a:rPr lang="en-US" sz="2400" smtClean="0"/>
              <a:t>	Hoàn </a:t>
            </a:r>
            <a:r>
              <a:rPr lang="en-US" sz="2400"/>
              <a:t>thiện hệ thống quản lý đào tạo theo hướng chuẩn hóa quy trình quản lý, ứng dụng công nghệ thông tin trong quản lý giáo dục để đảm bảo tính khoa học chính xác, minh bạch và hiệu </a:t>
            </a:r>
            <a:r>
              <a:rPr lang="en-US" sz="2400" smtClean="0"/>
              <a:t>quả</a:t>
            </a:r>
          </a:p>
          <a:p>
            <a:pPr marL="0" indent="0" algn="just">
              <a:buNone/>
            </a:pPr>
            <a:r>
              <a:rPr lang="en-US" sz="2400" smtClean="0"/>
              <a:t>	Hoàn </a:t>
            </a:r>
            <a:r>
              <a:rPr lang="en-US" sz="2400"/>
              <a:t>thiện các thông tin công bố trên website song ngữ của trường về hồ sơ năng lực của trường, nghiên cứu khoa học, các chương trình đào tạo, các quy định về công tác đào tạo, các chủ trương về chế độ chính sách, giới thiệu việc làm cho học sinh sinh viên</a:t>
            </a:r>
            <a:endParaRPr lang="en-US" sz="2400" smtClean="0"/>
          </a:p>
        </p:txBody>
      </p:sp>
      <p:sp>
        <p:nvSpPr>
          <p:cNvPr id="10" name="Text Placeholder 2"/>
          <p:cNvSpPr>
            <a:spLocks noGrp="1"/>
          </p:cNvSpPr>
          <p:nvPr>
            <p:ph type="body" sz="quarter" idx="14"/>
          </p:nvPr>
        </p:nvSpPr>
        <p:spPr/>
        <p:txBody>
          <a:bodyPr/>
          <a:lstStyle/>
          <a:p>
            <a:pPr algn="l"/>
            <a:r>
              <a:rPr lang="en-US" sz="2000" smtClean="0">
                <a:effectLst/>
              </a:rPr>
              <a:t>3. Tiếp </a:t>
            </a:r>
            <a:r>
              <a:rPr lang="en-US" sz="2000">
                <a:effectLst/>
              </a:rPr>
              <a:t>tục đổi mới công tác quản lý giáo dục và đào tạo </a:t>
            </a:r>
            <a:endParaRPr lang="vi-VN" sz="1800">
              <a:effectLst/>
            </a:endParaRPr>
          </a:p>
        </p:txBody>
      </p:sp>
    </p:spTree>
    <p:extLst>
      <p:ext uri="{BB962C8B-B14F-4D97-AF65-F5344CB8AC3E}">
        <p14:creationId xmlns:p14="http://schemas.microsoft.com/office/powerpoint/2010/main" val="260024739"/>
      </p:ext>
    </p:extLst>
  </p:cSld>
  <p:clrMapOvr>
    <a:masterClrMapping/>
  </p:clrMapOvr>
  <p:transition spd="slow" advClick="0">
    <p:push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974726"/>
            <a:ext cx="8991600" cy="380999"/>
          </a:xfrm>
        </p:spPr>
        <p:txBody>
          <a:bodyPr/>
          <a:lstStyle/>
          <a:p>
            <a:pPr lvl="1" algn="l"/>
            <a:r>
              <a:rPr lang="en-US" sz="2200" b="1" kern="1200">
                <a:solidFill>
                  <a:schemeClr val="accent1"/>
                </a:solidFill>
                <a:latin typeface="Times New Roman" pitchFamily="18" charset="0"/>
                <a:ea typeface="Tahoma" pitchFamily="34" charset="0"/>
                <a:cs typeface="Times New Roman" pitchFamily="18" charset="0"/>
              </a:rPr>
              <a:t> </a:t>
            </a:r>
            <a:r>
              <a:rPr lang="en-US" sz="2200" b="1" kern="1200" smtClean="0">
                <a:solidFill>
                  <a:schemeClr val="accent1"/>
                </a:solidFill>
                <a:latin typeface="Times New Roman" pitchFamily="18" charset="0"/>
                <a:ea typeface="Tahoma" pitchFamily="34" charset="0"/>
                <a:cs typeface="Times New Roman" pitchFamily="18" charset="0"/>
              </a:rPr>
              <a:t>3.2 Đổi </a:t>
            </a:r>
            <a:r>
              <a:rPr lang="en-US" sz="2200" b="1" kern="1200">
                <a:solidFill>
                  <a:schemeClr val="accent1"/>
                </a:solidFill>
                <a:latin typeface="Times New Roman" pitchFamily="18" charset="0"/>
                <a:ea typeface="Tahoma" pitchFamily="34" charset="0"/>
                <a:cs typeface="Times New Roman" pitchFamily="18" charset="0"/>
              </a:rPr>
              <a:t>mới công tác giáo dục nghề nghiệp theo xu hướng hội nhập:</a:t>
            </a:r>
          </a:p>
        </p:txBody>
      </p:sp>
      <p:sp>
        <p:nvSpPr>
          <p:cNvPr id="9" name="Text Placeholder 2"/>
          <p:cNvSpPr>
            <a:spLocks noGrp="1"/>
          </p:cNvSpPr>
          <p:nvPr>
            <p:ph type="body" sz="quarter" idx="13"/>
          </p:nvPr>
        </p:nvSpPr>
        <p:spPr>
          <a:xfrm>
            <a:off x="228600" y="1584326"/>
            <a:ext cx="8763000" cy="4419600"/>
          </a:xfrm>
        </p:spPr>
        <p:txBody>
          <a:bodyPr/>
          <a:lstStyle/>
          <a:p>
            <a:pPr marL="0" indent="0" algn="just">
              <a:buNone/>
            </a:pPr>
            <a:r>
              <a:rPr lang="en-US" sz="2400" smtClean="0"/>
              <a:t>	Thực </a:t>
            </a:r>
            <a:r>
              <a:rPr lang="en-US" sz="2400"/>
              <a:t>hiện tốt các quy định, quy chế đào tạo hiện hành và hoàn thiện chế độ làm việc đối với giảng viên, giáo </a:t>
            </a:r>
            <a:r>
              <a:rPr lang="en-US" sz="2400" smtClean="0"/>
              <a:t>viên</a:t>
            </a:r>
          </a:p>
          <a:p>
            <a:pPr marL="0" indent="0" algn="just">
              <a:buNone/>
            </a:pPr>
            <a:r>
              <a:rPr lang="en-US" sz="2400" smtClean="0"/>
              <a:t>	Đa </a:t>
            </a:r>
            <a:r>
              <a:rPr lang="en-US" sz="2400"/>
              <a:t>dạng hoá các ngành đào tạo, tăng cường gắn kết với thị trường lao động, đáp ứng nhu cầu việc làm của người học và yêu cầu của người sử dụng lao </a:t>
            </a:r>
            <a:r>
              <a:rPr lang="en-US" sz="2400" smtClean="0"/>
              <a:t>động</a:t>
            </a:r>
          </a:p>
          <a:p>
            <a:pPr marL="0" indent="0" algn="just">
              <a:buNone/>
            </a:pPr>
            <a:r>
              <a:rPr lang="en-US" sz="2400" smtClean="0"/>
              <a:t>	Nâng </a:t>
            </a:r>
            <a:r>
              <a:rPr lang="en-US" sz="2400"/>
              <a:t>cao chương trình đào tạo của 07 nghề trọng điểm cấp độ quốc gia, khu vực ASEAN và quốc tế</a:t>
            </a:r>
            <a:endParaRPr lang="en-US" sz="2400" smtClean="0"/>
          </a:p>
        </p:txBody>
      </p:sp>
      <p:sp>
        <p:nvSpPr>
          <p:cNvPr id="10" name="Text Placeholder 2"/>
          <p:cNvSpPr>
            <a:spLocks noGrp="1"/>
          </p:cNvSpPr>
          <p:nvPr>
            <p:ph type="body" sz="quarter" idx="14"/>
          </p:nvPr>
        </p:nvSpPr>
        <p:spPr/>
        <p:txBody>
          <a:bodyPr/>
          <a:lstStyle/>
          <a:p>
            <a:pPr algn="l"/>
            <a:r>
              <a:rPr lang="en-US" sz="2000" smtClean="0">
                <a:effectLst/>
              </a:rPr>
              <a:t>3. Tiếp </a:t>
            </a:r>
            <a:r>
              <a:rPr lang="en-US" sz="2000">
                <a:effectLst/>
              </a:rPr>
              <a:t>tục đổi mới công tác quản lý giáo dục và đào tạo </a:t>
            </a:r>
            <a:endParaRPr lang="vi-VN" sz="1800">
              <a:effectLst/>
            </a:endParaRPr>
          </a:p>
        </p:txBody>
      </p:sp>
    </p:spTree>
    <p:extLst>
      <p:ext uri="{BB962C8B-B14F-4D97-AF65-F5344CB8AC3E}">
        <p14:creationId xmlns:p14="http://schemas.microsoft.com/office/powerpoint/2010/main" val="3766990536"/>
      </p:ext>
    </p:extLst>
  </p:cSld>
  <p:clrMapOvr>
    <a:masterClrMapping/>
  </p:clrMapOvr>
  <p:transition spd="slow" advClick="0">
    <p:push di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a:spLocks noGrp="1"/>
          </p:cNvSpPr>
          <p:nvPr>
            <p:ph type="body" sz="quarter" idx="13"/>
          </p:nvPr>
        </p:nvSpPr>
        <p:spPr>
          <a:xfrm>
            <a:off x="228600" y="1143000"/>
            <a:ext cx="8763000" cy="4267200"/>
          </a:xfrm>
        </p:spPr>
        <p:txBody>
          <a:bodyPr/>
          <a:lstStyle/>
          <a:p>
            <a:pPr marL="0" indent="0" algn="just">
              <a:buNone/>
            </a:pPr>
            <a:r>
              <a:rPr lang="pt-BR" sz="2400" smtClean="0"/>
              <a:t>	Tăng cường công tác tập huấn giảng viên về nâng cao năng lực nghiên cứu khoa học và công nghệ, tập huấn công tác sở hữu trí tuệ, đánh giá và tự đánh giá hoạt động của đơn vị</a:t>
            </a:r>
          </a:p>
          <a:p>
            <a:pPr marL="0" indent="0" algn="just">
              <a:buNone/>
            </a:pPr>
            <a:r>
              <a:rPr lang="en-US" sz="2400" smtClean="0"/>
              <a:t>	Xây dựng kế hoạch và tổ chức cho cán bộ viên chức tham dự các lớp bồi dưỡng chuyên đề về quản lý, chuyên môn, nghiệp vụ, lý luận chính trị, kỹ năng nghề, kỹ năng mềm…theo kế hoạch của Sở, Ngành và mở lớp tại trường</a:t>
            </a:r>
          </a:p>
          <a:p>
            <a:pPr marL="0" indent="0" algn="just">
              <a:buNone/>
            </a:pPr>
            <a:r>
              <a:rPr lang="pt-BR" sz="2400" smtClean="0"/>
              <a:t>	Tăng cường quan hệ hợp tác của trường với các trường bạn, các tổ chức trong nước và nước ngoài, các cơ quan, doanh nghiệp để giao lưu, trao đổi kinh nghiệm, góp phần nâng cao chất lượng đội ngũ</a:t>
            </a:r>
            <a:endParaRPr lang="en-US" sz="2400" smtClean="0"/>
          </a:p>
        </p:txBody>
      </p:sp>
      <p:sp>
        <p:nvSpPr>
          <p:cNvPr id="10" name="Text Placeholder 2"/>
          <p:cNvSpPr>
            <a:spLocks noGrp="1"/>
          </p:cNvSpPr>
          <p:nvPr>
            <p:ph type="body" sz="quarter" idx="14"/>
          </p:nvPr>
        </p:nvSpPr>
        <p:spPr>
          <a:xfrm>
            <a:off x="152400" y="152400"/>
            <a:ext cx="7543800" cy="492125"/>
          </a:xfrm>
        </p:spPr>
        <p:txBody>
          <a:bodyPr/>
          <a:lstStyle/>
          <a:p>
            <a:pPr lvl="0"/>
            <a:r>
              <a:rPr lang="en-US" sz="2000" smtClean="0">
                <a:effectLst/>
              </a:rPr>
              <a:t>4. Đẩy </a:t>
            </a:r>
            <a:r>
              <a:rPr lang="en-US" sz="2000">
                <a:effectLst/>
              </a:rPr>
              <a:t>mạnh công tác bồi dưỡng nâng cao chất lượng đội ngũ cán bộ quản lý, giảng viên, giáo viên, nhân viên</a:t>
            </a:r>
          </a:p>
        </p:txBody>
      </p:sp>
    </p:spTree>
    <p:extLst>
      <p:ext uri="{BB962C8B-B14F-4D97-AF65-F5344CB8AC3E}">
        <p14:creationId xmlns:p14="http://schemas.microsoft.com/office/powerpoint/2010/main" val="1721682532"/>
      </p:ext>
    </p:extLst>
  </p:cSld>
  <p:clrMapOvr>
    <a:masterClrMapping/>
  </p:clrMapOvr>
  <p:transition spd="slow" advClick="0">
    <p:push di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a:spLocks noGrp="1"/>
          </p:cNvSpPr>
          <p:nvPr>
            <p:ph type="body" sz="quarter" idx="13"/>
          </p:nvPr>
        </p:nvSpPr>
        <p:spPr>
          <a:xfrm>
            <a:off x="228600" y="1143000"/>
            <a:ext cx="8763000" cy="4267200"/>
          </a:xfrm>
        </p:spPr>
        <p:txBody>
          <a:bodyPr/>
          <a:lstStyle/>
          <a:p>
            <a:pPr marL="0" indent="0" algn="just">
              <a:buNone/>
            </a:pPr>
            <a:r>
              <a:rPr lang="en-US" sz="2400" smtClean="0"/>
              <a:t>	Nhà </a:t>
            </a:r>
            <a:r>
              <a:rPr lang="en-US" sz="2400"/>
              <a:t>trường tiếp tục tạo điều kiện cho GV giảng dạy bộ môn tiếng Anh tham gia bồi dưỡng năng lực giảng dạy để đạt chuẩn theo “Khung tham chiếu năng lực ngoại ngữ chung Châu Âu”, GV dạy ngoại ngữ phải đạt trình độ tối thiểu bậc 5 (C1) hoặc các chứng chỉ IELTS hoặc chứng chỉ TOEIC có trình độ tương </a:t>
            </a:r>
            <a:r>
              <a:rPr lang="en-US" sz="2400" smtClean="0"/>
              <a:t>đương</a:t>
            </a:r>
          </a:p>
          <a:p>
            <a:pPr marL="0" indent="0" algn="just">
              <a:buNone/>
            </a:pPr>
            <a:r>
              <a:rPr lang="en-US" sz="2400" smtClean="0"/>
              <a:t>	Khuyến </a:t>
            </a:r>
            <a:r>
              <a:rPr lang="en-US" sz="2400"/>
              <a:t>khích và tạo điều kiện để CB-GV-NV theo học các khóa đào tạo chứng chỉ “Khung năng lực Ngoại ngữ 6 bậc dùng cho Việt Nam” hoặc các chứng chỉ IELTS hoặc chứng chỉ TOEIC có trình độ tương đương và các trình độ cao </a:t>
            </a:r>
            <a:r>
              <a:rPr lang="en-US" sz="2400" smtClean="0"/>
              <a:t>hơn</a:t>
            </a:r>
          </a:p>
          <a:p>
            <a:pPr marL="0" indent="0" algn="just">
              <a:buNone/>
            </a:pPr>
            <a:r>
              <a:rPr lang="en-US" sz="2400" smtClean="0"/>
              <a:t>	Khuyến </a:t>
            </a:r>
            <a:r>
              <a:rPr lang="en-US" sz="2400"/>
              <a:t>khích cán bộ, viên chức theo học các khóa đào tạo chứng chỉ IC3, đào tạo chuẩn kỹ năng sử dụng công nghệ thông tin theo quy định tại Thông tư số 03/2014/TT-BTTTT ngày 11/3/2014 của Bộ Thông tin và Truyền thông</a:t>
            </a:r>
            <a:endParaRPr lang="en-US" sz="2400" smtClean="0"/>
          </a:p>
        </p:txBody>
      </p:sp>
      <p:sp>
        <p:nvSpPr>
          <p:cNvPr id="10" name="Text Placeholder 2"/>
          <p:cNvSpPr>
            <a:spLocks noGrp="1"/>
          </p:cNvSpPr>
          <p:nvPr>
            <p:ph type="body" sz="quarter" idx="14"/>
          </p:nvPr>
        </p:nvSpPr>
        <p:spPr>
          <a:xfrm>
            <a:off x="152400" y="152400"/>
            <a:ext cx="7543800" cy="492125"/>
          </a:xfrm>
        </p:spPr>
        <p:txBody>
          <a:bodyPr/>
          <a:lstStyle/>
          <a:p>
            <a:pPr lvl="0"/>
            <a:r>
              <a:rPr lang="en-US" sz="2000" smtClean="0">
                <a:effectLst/>
              </a:rPr>
              <a:t>4. Đẩy </a:t>
            </a:r>
            <a:r>
              <a:rPr lang="en-US" sz="2000">
                <a:effectLst/>
              </a:rPr>
              <a:t>mạnh công tác bồi dưỡng nâng cao chất lượng đội ngũ cán bộ quản lý, giảng viên, giáo viên, nhân viên</a:t>
            </a:r>
          </a:p>
        </p:txBody>
      </p:sp>
    </p:spTree>
    <p:extLst>
      <p:ext uri="{BB962C8B-B14F-4D97-AF65-F5344CB8AC3E}">
        <p14:creationId xmlns:p14="http://schemas.microsoft.com/office/powerpoint/2010/main" val="221547206"/>
      </p:ext>
    </p:extLst>
  </p:cSld>
  <p:clrMapOvr>
    <a:masterClrMapping/>
  </p:clrMapOvr>
  <p:transition spd="slow" advClick="0">
    <p:push di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a:spLocks noGrp="1"/>
          </p:cNvSpPr>
          <p:nvPr>
            <p:ph type="body" sz="quarter" idx="13"/>
          </p:nvPr>
        </p:nvSpPr>
        <p:spPr>
          <a:xfrm>
            <a:off x="381000" y="1066800"/>
            <a:ext cx="8382000" cy="4876800"/>
          </a:xfrm>
        </p:spPr>
        <p:txBody>
          <a:bodyPr/>
          <a:lstStyle/>
          <a:p>
            <a:pPr marL="0" lvl="0" indent="0" algn="just">
              <a:buNone/>
            </a:pPr>
            <a:r>
              <a:rPr lang="en-US" sz="2300" smtClean="0"/>
              <a:t>	Tăng cường </a:t>
            </a:r>
            <a:r>
              <a:rPr lang="en-US" sz="2300"/>
              <a:t>đầu tư xây dựng cơ sở vật chất, nâng cấp cải tạo các hạng mục công trình. Hoàn tất các thủ tục pháp lý triển khai đầu tư xây dựng các dự án khối xưởng thực hành khoa Cơ khí, khối nhà hành chính, nâng cấp hệ thống các phòng thí nghiệm, thực hành, xây dựng khu ký túc xá phục vụ chỗ ở cho các em học sinh sinh viên ở </a:t>
            </a:r>
            <a:r>
              <a:rPr lang="en-US" sz="2300" smtClean="0"/>
              <a:t>xa. </a:t>
            </a:r>
            <a:r>
              <a:rPr lang="en-US" sz="2300"/>
              <a:t>Tiếp tục đầu tư </a:t>
            </a:r>
            <a:r>
              <a:rPr lang="vi-VN" sz="2300"/>
              <a:t>các </a:t>
            </a:r>
            <a:r>
              <a:rPr lang="en-US" sz="2300"/>
              <a:t>phương tiện, thiết bị dạy học, </a:t>
            </a:r>
            <a:r>
              <a:rPr lang="vi-VN" sz="2300"/>
              <a:t>nâng cao chất lượng, hiệu quả đào tạo</a:t>
            </a:r>
            <a:r>
              <a:rPr lang="en-US" sz="2300"/>
              <a:t> của các khoa: khoa Công nghệ Thông tin, khoa May – Thời trang, khoa Điện – Điện tử, khoa Nhiệt lạnh và khoa Cơ </a:t>
            </a:r>
            <a:r>
              <a:rPr lang="en-US" sz="2300" smtClean="0"/>
              <a:t>khí; </a:t>
            </a:r>
          </a:p>
          <a:p>
            <a:pPr marL="0" lvl="0" indent="0" algn="just">
              <a:buNone/>
            </a:pPr>
            <a:r>
              <a:rPr lang="pt-BR" sz="2300" smtClean="0"/>
              <a:t>	Tăng </a:t>
            </a:r>
            <a:r>
              <a:rPr lang="pt-BR" sz="2300"/>
              <a:t>cường hợp tác thu hút các nguồn lực đầu tư từ các đơn vị ngoài. </a:t>
            </a:r>
            <a:r>
              <a:rPr lang="en-US" sz="2300"/>
              <a:t>Triển khai dự án thành lập Trung tâm </a:t>
            </a:r>
            <a:r>
              <a:rPr lang="vi-VN" sz="2300"/>
              <a:t>Bakery</a:t>
            </a:r>
            <a:r>
              <a:rPr lang="en-US" sz="2300"/>
              <a:t>; Dự án “Phòng học thông minh”; Triển khai dự án trang bị thiết bị ngành mũi nhọn cho khoa Cơ khí; Dự án “Hệ thống thông minh”; Dự án “Chương trình mục tiêu năm 2019” và Dự án Phân hiệu Củ Chi;</a:t>
            </a:r>
          </a:p>
        </p:txBody>
      </p:sp>
      <p:sp>
        <p:nvSpPr>
          <p:cNvPr id="5" name="Text Placeholder 2"/>
          <p:cNvSpPr>
            <a:spLocks noGrp="1"/>
          </p:cNvSpPr>
          <p:nvPr>
            <p:ph type="body" sz="quarter" idx="14"/>
          </p:nvPr>
        </p:nvSpPr>
        <p:spPr>
          <a:xfrm>
            <a:off x="152400" y="117475"/>
            <a:ext cx="8001000" cy="492125"/>
          </a:xfrm>
        </p:spPr>
        <p:txBody>
          <a:bodyPr/>
          <a:lstStyle/>
          <a:p>
            <a:pPr lvl="0" algn="l"/>
            <a:r>
              <a:rPr lang="en-US" smtClean="0">
                <a:effectLst/>
              </a:rPr>
              <a:t>5. Tăng </a:t>
            </a:r>
            <a:r>
              <a:rPr lang="en-US">
                <a:effectLst/>
              </a:rPr>
              <a:t>cường đầu tư phát triển cơ sở vật chất: </a:t>
            </a:r>
          </a:p>
        </p:txBody>
      </p:sp>
    </p:spTree>
    <p:extLst>
      <p:ext uri="{BB962C8B-B14F-4D97-AF65-F5344CB8AC3E}">
        <p14:creationId xmlns:p14="http://schemas.microsoft.com/office/powerpoint/2010/main" val="1721615976"/>
      </p:ext>
    </p:extLst>
  </p:cSld>
  <p:clrMapOvr>
    <a:masterClrMapping/>
  </p:clrMapOvr>
  <p:transition spd="slow" advClick="0">
    <p:push di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a:spLocks noGrp="1"/>
          </p:cNvSpPr>
          <p:nvPr>
            <p:ph type="body" sz="quarter" idx="13"/>
          </p:nvPr>
        </p:nvSpPr>
        <p:spPr>
          <a:xfrm>
            <a:off x="457200" y="1358547"/>
            <a:ext cx="8458200" cy="4981576"/>
          </a:xfrm>
        </p:spPr>
        <p:txBody>
          <a:bodyPr/>
          <a:lstStyle/>
          <a:p>
            <a:pPr marL="0" lvl="0" indent="0" algn="just">
              <a:buNone/>
            </a:pPr>
            <a:r>
              <a:rPr lang="en-US" sz="2400" smtClean="0"/>
              <a:t>	</a:t>
            </a:r>
            <a:r>
              <a:rPr lang="vi-VN" sz="2400" smtClean="0"/>
              <a:t>Định </a:t>
            </a:r>
            <a:r>
              <a:rPr lang="vi-VN" sz="2400"/>
              <a:t>hướng nghiên cứu nhằm phát triển Trường đạt tiêu chí trường nghề chất lượng cao theo quyết định số 761/QĐ-TTg ngày 23 tháng 5 năm 2014 của Thủ tướng chính phủ về phê duyệt “Đề án phát triển trường nghề chất lượng cao đến năm 2020”</a:t>
            </a:r>
            <a:r>
              <a:rPr lang="en-US" sz="2400" smtClean="0"/>
              <a:t>;</a:t>
            </a:r>
          </a:p>
          <a:p>
            <a:pPr marL="0" lvl="0" indent="0" algn="just">
              <a:buNone/>
            </a:pPr>
            <a:r>
              <a:rPr lang="en-US" sz="2400" smtClean="0"/>
              <a:t>	</a:t>
            </a:r>
            <a:r>
              <a:rPr lang="vi-VN" sz="2400" smtClean="0"/>
              <a:t>Nghiên </a:t>
            </a:r>
            <a:r>
              <a:rPr lang="vi-VN" sz="2400"/>
              <a:t>cứu các tác động của Cách mạng Công nghiệp 4.0 trong giáo dục nghề </a:t>
            </a:r>
            <a:r>
              <a:rPr lang="vi-VN" sz="2400" smtClean="0"/>
              <a:t>nghiệp</a:t>
            </a:r>
            <a:endParaRPr lang="en-US" sz="2400" smtClean="0"/>
          </a:p>
          <a:p>
            <a:pPr marL="0" lvl="0" indent="0" algn="just">
              <a:buNone/>
            </a:pPr>
            <a:r>
              <a:rPr lang="en-US" sz="2400" smtClean="0"/>
              <a:t>	</a:t>
            </a:r>
            <a:r>
              <a:rPr lang="vi-VN" sz="2400" smtClean="0"/>
              <a:t>Triển </a:t>
            </a:r>
            <a:r>
              <a:rPr lang="vi-VN" sz="2400"/>
              <a:t>khai và tham gia tích cực các hội thi nghề cấp Thành và cấp Bộ tổ chức, trong đó có Hội thi </a:t>
            </a:r>
            <a:r>
              <a:rPr lang="en-US" sz="2400"/>
              <a:t>tay nghề năm </a:t>
            </a:r>
            <a:r>
              <a:rPr lang="en-US" sz="2400" smtClean="0"/>
              <a:t>2020</a:t>
            </a:r>
          </a:p>
          <a:p>
            <a:pPr marL="0" indent="0" algn="just">
              <a:buNone/>
            </a:pPr>
            <a:r>
              <a:rPr lang="en-US" sz="2400" smtClean="0"/>
              <a:t>	</a:t>
            </a:r>
            <a:r>
              <a:rPr lang="vi-VN" sz="2400" smtClean="0"/>
              <a:t>Nghiên </a:t>
            </a:r>
            <a:r>
              <a:rPr lang="vi-VN" sz="2400"/>
              <a:t>cứu thực hiện các giải pháp “Xanh hóa cơ sở Giáo dục Nghề nghiệp</a:t>
            </a:r>
            <a:r>
              <a:rPr lang="en-US" sz="2400"/>
              <a:t>”</a:t>
            </a:r>
            <a:r>
              <a:rPr lang="vi-VN" sz="2400"/>
              <a:t> tại trường</a:t>
            </a:r>
            <a:r>
              <a:rPr lang="en-US" sz="2400" smtClean="0"/>
              <a:t>.</a:t>
            </a:r>
          </a:p>
          <a:p>
            <a:pPr marL="0" indent="0" algn="just">
              <a:buNone/>
            </a:pPr>
            <a:endParaRPr lang="en-US" sz="2400"/>
          </a:p>
          <a:p>
            <a:pPr marL="0" lvl="0" indent="0" algn="just">
              <a:buNone/>
            </a:pPr>
            <a:endParaRPr lang="en-US" sz="2400"/>
          </a:p>
        </p:txBody>
      </p:sp>
      <p:sp>
        <p:nvSpPr>
          <p:cNvPr id="5" name="Text Placeholder 2"/>
          <p:cNvSpPr>
            <a:spLocks noGrp="1"/>
          </p:cNvSpPr>
          <p:nvPr>
            <p:ph type="body" sz="quarter" idx="14"/>
          </p:nvPr>
        </p:nvSpPr>
        <p:spPr>
          <a:xfrm>
            <a:off x="152400" y="117475"/>
            <a:ext cx="8001000" cy="492125"/>
          </a:xfrm>
        </p:spPr>
        <p:txBody>
          <a:bodyPr/>
          <a:lstStyle/>
          <a:p>
            <a:pPr lvl="0" algn="l"/>
            <a:r>
              <a:rPr lang="en-US" sz="2000" smtClean="0">
                <a:effectLst/>
              </a:rPr>
              <a:t>6. Đẩy </a:t>
            </a:r>
            <a:r>
              <a:rPr lang="en-US" sz="2000">
                <a:effectLst/>
              </a:rPr>
              <a:t>mạnh các hoạt động nghiên cứu khoa học và giao lưu, hợp tác quốc tế trong </a:t>
            </a:r>
            <a:r>
              <a:rPr lang="vi-VN" sz="2000">
                <a:effectLst/>
              </a:rPr>
              <a:t>năm học 201</a:t>
            </a:r>
            <a:r>
              <a:rPr lang="en-US" sz="2000">
                <a:effectLst/>
              </a:rPr>
              <a:t>8</a:t>
            </a:r>
            <a:r>
              <a:rPr lang="vi-VN" sz="2000">
                <a:effectLst/>
              </a:rPr>
              <a:t>-201</a:t>
            </a:r>
            <a:r>
              <a:rPr lang="en-US" sz="2000">
                <a:effectLst/>
              </a:rPr>
              <a:t>9</a:t>
            </a:r>
          </a:p>
        </p:txBody>
      </p:sp>
      <p:sp>
        <p:nvSpPr>
          <p:cNvPr id="4" name="Title 1"/>
          <p:cNvSpPr>
            <a:spLocks noGrp="1"/>
          </p:cNvSpPr>
          <p:nvPr>
            <p:ph type="ctrTitle"/>
          </p:nvPr>
        </p:nvSpPr>
        <p:spPr>
          <a:xfrm>
            <a:off x="152400" y="974726"/>
            <a:ext cx="8991600" cy="380999"/>
          </a:xfrm>
        </p:spPr>
        <p:txBody>
          <a:bodyPr/>
          <a:lstStyle/>
          <a:p>
            <a:pPr lvl="1" algn="l"/>
            <a:r>
              <a:rPr lang="en-US" sz="2200" b="1" kern="1200" smtClean="0">
                <a:solidFill>
                  <a:schemeClr val="accent1"/>
                </a:solidFill>
                <a:latin typeface="Times New Roman" pitchFamily="18" charset="0"/>
                <a:ea typeface="Tahoma" pitchFamily="34" charset="0"/>
                <a:cs typeface="Times New Roman" pitchFamily="18" charset="0"/>
              </a:rPr>
              <a:t>6.1 Hoạt động khoa học công nghệ</a:t>
            </a:r>
            <a:endParaRPr lang="en-US" sz="2200" b="1" kern="1200">
              <a:solidFill>
                <a:schemeClr val="accent1"/>
              </a:solidFill>
              <a:latin typeface="Times New Roman" pitchFamily="18" charset="0"/>
              <a:ea typeface="Tahoma" pitchFamily="34" charset="0"/>
              <a:cs typeface="Times New Roman" pitchFamily="18" charset="0"/>
            </a:endParaRPr>
          </a:p>
        </p:txBody>
      </p:sp>
    </p:spTree>
    <p:extLst>
      <p:ext uri="{BB962C8B-B14F-4D97-AF65-F5344CB8AC3E}">
        <p14:creationId xmlns:p14="http://schemas.microsoft.com/office/powerpoint/2010/main" val="1509640414"/>
      </p:ext>
    </p:extLst>
  </p:cSld>
  <p:clrMapOvr>
    <a:masterClrMapping/>
  </p:clrMapOvr>
  <p:transition spd="slow" advClick="0">
    <p:push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a:spLocks noGrp="1"/>
          </p:cNvSpPr>
          <p:nvPr>
            <p:ph type="body" sz="quarter" idx="13"/>
          </p:nvPr>
        </p:nvSpPr>
        <p:spPr>
          <a:xfrm>
            <a:off x="457200" y="1355724"/>
            <a:ext cx="8458200" cy="4768851"/>
          </a:xfrm>
        </p:spPr>
        <p:txBody>
          <a:bodyPr/>
          <a:lstStyle/>
          <a:p>
            <a:pPr marL="0" lvl="0" indent="0" algn="just">
              <a:buNone/>
            </a:pPr>
            <a:r>
              <a:rPr lang="en-US" sz="2300" smtClean="0"/>
              <a:t>	</a:t>
            </a:r>
            <a:r>
              <a:rPr lang="vi-VN" sz="2300" smtClean="0"/>
              <a:t>Đào </a:t>
            </a:r>
            <a:r>
              <a:rPr lang="vi-VN" sz="2300"/>
              <a:t>tạo nguồn nhân lực kỹ thuật và phi kỹ thuật trong bối cảnh của Cách mạng Công nghiệp 4.0 trong giáo dục nghề nghiệp</a:t>
            </a:r>
            <a:r>
              <a:rPr lang="en-US" sz="2300"/>
              <a:t>;</a:t>
            </a:r>
            <a:r>
              <a:rPr lang="vi-VN" sz="2300"/>
              <a:t> </a:t>
            </a:r>
            <a:r>
              <a:rPr lang="vi-VN" sz="2300" smtClean="0"/>
              <a:t>Trao </a:t>
            </a:r>
            <a:r>
              <a:rPr lang="vi-VN" sz="2300"/>
              <a:t>đổi kinh nghiệm về ứng dụng công nghệ thông tin trong nghiên cứu khoa học và dạy học</a:t>
            </a:r>
            <a:r>
              <a:rPr lang="en-US" sz="2300" smtClean="0"/>
              <a:t>; </a:t>
            </a:r>
            <a:r>
              <a:rPr lang="vi-VN" sz="2300" smtClean="0"/>
              <a:t>Cải </a:t>
            </a:r>
            <a:r>
              <a:rPr lang="vi-VN" sz="2300"/>
              <a:t>tiến nội dung chương trình theo kết quả khảo sát doanh nghiệp</a:t>
            </a:r>
            <a:r>
              <a:rPr lang="en-US" sz="2300" smtClean="0"/>
              <a:t>; </a:t>
            </a:r>
            <a:r>
              <a:rPr lang="vi-VN" sz="2300" smtClean="0"/>
              <a:t>Vận </a:t>
            </a:r>
            <a:r>
              <a:rPr lang="vi-VN" sz="2300"/>
              <a:t>dụng các kỹ thuật và phương pháp dạy học tích cực trong bộ </a:t>
            </a:r>
            <a:r>
              <a:rPr lang="vi-VN" sz="2300" smtClean="0"/>
              <a:t>môn;</a:t>
            </a:r>
            <a:r>
              <a:rPr lang="en-US" sz="2300" smtClean="0"/>
              <a:t> </a:t>
            </a:r>
            <a:r>
              <a:rPr lang="vi-VN" sz="2300" smtClean="0"/>
              <a:t>Đánh </a:t>
            </a:r>
            <a:r>
              <a:rPr lang="vi-VN" sz="2300"/>
              <a:t>giá người học theo quá trình với hồ sơ học tập điện tử nhằm đáp ứng chuẩn đầu ra</a:t>
            </a:r>
            <a:r>
              <a:rPr lang="en-US" sz="2300" smtClean="0"/>
              <a:t>; </a:t>
            </a:r>
            <a:r>
              <a:rPr lang="vi-VN" sz="2300" smtClean="0"/>
              <a:t>Các </a:t>
            </a:r>
            <a:r>
              <a:rPr lang="vi-VN" sz="2300"/>
              <a:t>hình thức triển khai ứng dụng hệ thống e-Learning của Trường cung cấp nguồn tư liệu học tập nhằm hỗ trợ cho sinh viên tự học, đáp ứng mục tiêu đào tạo theo học chế tín chỉ</a:t>
            </a:r>
            <a:r>
              <a:rPr lang="en-US" sz="2300" smtClean="0"/>
              <a:t>; </a:t>
            </a:r>
            <a:r>
              <a:rPr lang="vi-VN" sz="2300" smtClean="0"/>
              <a:t>Nghiên </a:t>
            </a:r>
            <a:r>
              <a:rPr lang="vi-VN" sz="2300"/>
              <a:t>cứu về xây dựng và vận hành chương trình đào tạo cao đẳng theo tiếp cận CDIO và định hướng liên thông đại học; Xây dựng chương trình đào tạo trung cấp theo phát triển năng lực thực hiện</a:t>
            </a:r>
            <a:r>
              <a:rPr lang="en-US" sz="2300" smtClean="0"/>
              <a:t>; </a:t>
            </a:r>
            <a:r>
              <a:rPr lang="vi-VN" sz="2300" smtClean="0"/>
              <a:t>Trao </a:t>
            </a:r>
            <a:r>
              <a:rPr lang="vi-VN" sz="2300"/>
              <a:t>đổi kinh nghiệm về ứng dụng công nghệ thông tin trong nghiên cứu </a:t>
            </a:r>
            <a:endParaRPr lang="en-US" sz="2300" smtClean="0"/>
          </a:p>
        </p:txBody>
      </p:sp>
      <p:sp>
        <p:nvSpPr>
          <p:cNvPr id="5" name="Text Placeholder 2"/>
          <p:cNvSpPr>
            <a:spLocks noGrp="1"/>
          </p:cNvSpPr>
          <p:nvPr>
            <p:ph type="body" sz="quarter" idx="14"/>
          </p:nvPr>
        </p:nvSpPr>
        <p:spPr>
          <a:xfrm>
            <a:off x="152400" y="117475"/>
            <a:ext cx="8001000" cy="492125"/>
          </a:xfrm>
        </p:spPr>
        <p:txBody>
          <a:bodyPr/>
          <a:lstStyle/>
          <a:p>
            <a:pPr lvl="0" algn="l"/>
            <a:r>
              <a:rPr lang="en-US" sz="2000" smtClean="0">
                <a:effectLst/>
              </a:rPr>
              <a:t>6. Đẩy </a:t>
            </a:r>
            <a:r>
              <a:rPr lang="en-US" sz="2000">
                <a:effectLst/>
              </a:rPr>
              <a:t>mạnh các hoạt động nghiên cứu khoa học và giao lưu, hợp tác quốc tế trong </a:t>
            </a:r>
            <a:r>
              <a:rPr lang="vi-VN" sz="2000">
                <a:effectLst/>
              </a:rPr>
              <a:t>năm học 201</a:t>
            </a:r>
            <a:r>
              <a:rPr lang="en-US" sz="2000">
                <a:effectLst/>
              </a:rPr>
              <a:t>8</a:t>
            </a:r>
            <a:r>
              <a:rPr lang="vi-VN" sz="2000">
                <a:effectLst/>
              </a:rPr>
              <a:t>-201</a:t>
            </a:r>
            <a:r>
              <a:rPr lang="en-US" sz="2000">
                <a:effectLst/>
              </a:rPr>
              <a:t>9</a:t>
            </a:r>
          </a:p>
        </p:txBody>
      </p:sp>
      <p:sp>
        <p:nvSpPr>
          <p:cNvPr id="4" name="Title 1"/>
          <p:cNvSpPr>
            <a:spLocks noGrp="1"/>
          </p:cNvSpPr>
          <p:nvPr>
            <p:ph type="ctrTitle"/>
          </p:nvPr>
        </p:nvSpPr>
        <p:spPr>
          <a:xfrm>
            <a:off x="152400" y="974726"/>
            <a:ext cx="8991600" cy="380999"/>
          </a:xfrm>
        </p:spPr>
        <p:txBody>
          <a:bodyPr/>
          <a:lstStyle/>
          <a:p>
            <a:pPr lvl="1" algn="l"/>
            <a:r>
              <a:rPr lang="en-US" sz="2200" b="1" kern="1200" smtClean="0">
                <a:solidFill>
                  <a:schemeClr val="accent1"/>
                </a:solidFill>
                <a:latin typeface="Times New Roman" pitchFamily="18" charset="0"/>
                <a:ea typeface="Tahoma" pitchFamily="34" charset="0"/>
                <a:cs typeface="Times New Roman" pitchFamily="18" charset="0"/>
              </a:rPr>
              <a:t>6.1 Hoạt động khoa học công nghệ</a:t>
            </a:r>
            <a:endParaRPr lang="en-US" sz="2200" b="1" kern="1200">
              <a:solidFill>
                <a:schemeClr val="accent1"/>
              </a:solidFill>
              <a:latin typeface="Times New Roman" pitchFamily="18" charset="0"/>
              <a:ea typeface="Tahoma" pitchFamily="34" charset="0"/>
              <a:cs typeface="Times New Roman" pitchFamily="18" charset="0"/>
            </a:endParaRPr>
          </a:p>
        </p:txBody>
      </p:sp>
    </p:spTree>
    <p:extLst>
      <p:ext uri="{BB962C8B-B14F-4D97-AF65-F5344CB8AC3E}">
        <p14:creationId xmlns:p14="http://schemas.microsoft.com/office/powerpoint/2010/main" val="2023956959"/>
      </p:ext>
    </p:extLst>
  </p:cSld>
  <p:clrMapOvr>
    <a:masterClrMapping/>
  </p:clrMapOvr>
  <p:transition spd="slow" advClick="0">
    <p:push di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a:spLocks noGrp="1"/>
          </p:cNvSpPr>
          <p:nvPr>
            <p:ph type="body" sz="quarter" idx="13"/>
          </p:nvPr>
        </p:nvSpPr>
        <p:spPr>
          <a:xfrm>
            <a:off x="457200" y="1355724"/>
            <a:ext cx="8458200" cy="4768851"/>
          </a:xfrm>
        </p:spPr>
        <p:txBody>
          <a:bodyPr/>
          <a:lstStyle/>
          <a:p>
            <a:pPr marL="0" lvl="0" indent="0" algn="just">
              <a:buNone/>
            </a:pPr>
            <a:r>
              <a:rPr lang="en-US" sz="2000" smtClean="0"/>
              <a:t>	</a:t>
            </a:r>
            <a:r>
              <a:rPr lang="vi-VN" sz="2000" smtClean="0"/>
              <a:t>Nghiên </a:t>
            </a:r>
            <a:r>
              <a:rPr lang="vi-VN" sz="2000"/>
              <a:t>cứu phát triển các chương trình hợp tác với các trường đã ký </a:t>
            </a:r>
            <a:r>
              <a:rPr lang="vi-VN" sz="2000" smtClean="0"/>
              <a:t>kết</a:t>
            </a:r>
            <a:endParaRPr lang="en-US" sz="2000" smtClean="0"/>
          </a:p>
          <a:p>
            <a:pPr marL="0" lvl="0" indent="0" algn="just">
              <a:buNone/>
            </a:pPr>
            <a:r>
              <a:rPr lang="en-US" sz="2000" smtClean="0"/>
              <a:t>	</a:t>
            </a:r>
            <a:r>
              <a:rPr lang="vi-VN" sz="2000" smtClean="0"/>
              <a:t>Tăng </a:t>
            </a:r>
            <a:r>
              <a:rPr lang="vi-VN" sz="2000"/>
              <a:t>cường hợp tác quốc tế trong các hoạt động khoa học công nghệ, hội nghị khoa học cho giảng viên</a:t>
            </a:r>
            <a:r>
              <a:rPr lang="en-US" sz="2000"/>
              <a:t>;</a:t>
            </a:r>
          </a:p>
          <a:p>
            <a:pPr marL="0" lvl="0" indent="0" algn="just">
              <a:buNone/>
            </a:pPr>
            <a:r>
              <a:rPr lang="en-US" sz="2000" smtClean="0"/>
              <a:t>	</a:t>
            </a:r>
            <a:r>
              <a:rPr lang="vi-VN" sz="2000" smtClean="0"/>
              <a:t>Tăng </a:t>
            </a:r>
            <a:r>
              <a:rPr lang="vi-VN" sz="2000"/>
              <a:t>cường nghiên cứu các chương trình liên kết đào tạo dạy bằng tiếng nước ngoài để cung cấp nguồn nhân lực chất lượng cao cho xã hội trong bối nhập hội nhập ASEAN.</a:t>
            </a:r>
            <a:endParaRPr lang="en-US" sz="2000"/>
          </a:p>
          <a:p>
            <a:pPr marL="0" lvl="0" indent="0" algn="just">
              <a:buNone/>
            </a:pPr>
            <a:r>
              <a:rPr lang="en-US" sz="2000" smtClean="0"/>
              <a:t>	</a:t>
            </a:r>
            <a:r>
              <a:rPr lang="vi-VN" sz="2000" smtClean="0"/>
              <a:t>Tích </a:t>
            </a:r>
            <a:r>
              <a:rPr lang="vi-VN" sz="2000"/>
              <a:t>cực triển khai dự án đào tạo “Thợ điện xanh” giai đoạn 2 và tìm kiếm cơ hội mở rộng dự án lên tầm cao mới. </a:t>
            </a:r>
            <a:endParaRPr lang="en-US" sz="2000"/>
          </a:p>
          <a:p>
            <a:pPr marL="0" lvl="0" indent="0" algn="just">
              <a:buNone/>
            </a:pPr>
            <a:r>
              <a:rPr lang="en-US" sz="2000" smtClean="0"/>
              <a:t>	</a:t>
            </a:r>
            <a:r>
              <a:rPr lang="vi-VN" sz="2000" smtClean="0"/>
              <a:t>Tích </a:t>
            </a:r>
            <a:r>
              <a:rPr lang="vi-VN" sz="2000"/>
              <a:t>cực triển khai dự án Trung tâm Đào tạo Thợ làm bánh với công ty Liên doanh Saf-Việt.</a:t>
            </a:r>
            <a:endParaRPr lang="en-US" sz="2000"/>
          </a:p>
          <a:p>
            <a:pPr marL="0" indent="0" algn="just">
              <a:buNone/>
            </a:pPr>
            <a:r>
              <a:rPr lang="en-US" sz="2000" smtClean="0"/>
              <a:t>	</a:t>
            </a:r>
            <a:r>
              <a:rPr lang="vi-VN" sz="2000" smtClean="0"/>
              <a:t>Tập </a:t>
            </a:r>
            <a:r>
              <a:rPr lang="vi-VN" sz="2000"/>
              <a:t>trung triển khai giai đoạn 2 dự án xây dựng nội dung chương trình đào tạo kỹ thuật viên với tập đoàn KONE, Phần </a:t>
            </a:r>
            <a:r>
              <a:rPr lang="vi-VN" sz="2000" smtClean="0"/>
              <a:t>Lan</a:t>
            </a:r>
            <a:endParaRPr lang="en-US" sz="2000" smtClean="0"/>
          </a:p>
          <a:p>
            <a:pPr marL="0" indent="0" algn="just">
              <a:buNone/>
            </a:pPr>
            <a:r>
              <a:rPr lang="en-US" sz="2000" smtClean="0"/>
              <a:t>	</a:t>
            </a:r>
            <a:r>
              <a:rPr lang="vi-VN" sz="2000" smtClean="0"/>
              <a:t>Phát </a:t>
            </a:r>
            <a:r>
              <a:rPr lang="vi-VN" sz="2000"/>
              <a:t>triển mối quan hệ hợp tác bền vững với doanh nghiệp</a:t>
            </a:r>
            <a:endParaRPr lang="en-US" sz="2000" smtClean="0"/>
          </a:p>
        </p:txBody>
      </p:sp>
      <p:sp>
        <p:nvSpPr>
          <p:cNvPr id="5" name="Text Placeholder 2"/>
          <p:cNvSpPr>
            <a:spLocks noGrp="1"/>
          </p:cNvSpPr>
          <p:nvPr>
            <p:ph type="body" sz="quarter" idx="14"/>
          </p:nvPr>
        </p:nvSpPr>
        <p:spPr>
          <a:xfrm>
            <a:off x="152400" y="117475"/>
            <a:ext cx="8001000" cy="492125"/>
          </a:xfrm>
        </p:spPr>
        <p:txBody>
          <a:bodyPr/>
          <a:lstStyle/>
          <a:p>
            <a:pPr lvl="0" algn="l"/>
            <a:r>
              <a:rPr lang="en-US" sz="2000" smtClean="0">
                <a:effectLst/>
              </a:rPr>
              <a:t>6. Đẩy </a:t>
            </a:r>
            <a:r>
              <a:rPr lang="en-US" sz="2000">
                <a:effectLst/>
              </a:rPr>
              <a:t>mạnh các hoạt động nghiên cứu khoa học và giao lưu, hợp tác quốc tế trong </a:t>
            </a:r>
            <a:r>
              <a:rPr lang="vi-VN" sz="2000">
                <a:effectLst/>
              </a:rPr>
              <a:t>năm học 201</a:t>
            </a:r>
            <a:r>
              <a:rPr lang="en-US" sz="2000">
                <a:effectLst/>
              </a:rPr>
              <a:t>8</a:t>
            </a:r>
            <a:r>
              <a:rPr lang="vi-VN" sz="2000">
                <a:effectLst/>
              </a:rPr>
              <a:t>-201</a:t>
            </a:r>
            <a:r>
              <a:rPr lang="en-US" sz="2000">
                <a:effectLst/>
              </a:rPr>
              <a:t>9</a:t>
            </a:r>
          </a:p>
        </p:txBody>
      </p:sp>
      <p:sp>
        <p:nvSpPr>
          <p:cNvPr id="4" name="Title 1"/>
          <p:cNvSpPr>
            <a:spLocks noGrp="1"/>
          </p:cNvSpPr>
          <p:nvPr>
            <p:ph type="ctrTitle"/>
          </p:nvPr>
        </p:nvSpPr>
        <p:spPr>
          <a:xfrm>
            <a:off x="152400" y="974726"/>
            <a:ext cx="8991600" cy="380999"/>
          </a:xfrm>
        </p:spPr>
        <p:txBody>
          <a:bodyPr/>
          <a:lstStyle/>
          <a:p>
            <a:pPr lvl="1" algn="l"/>
            <a:r>
              <a:rPr lang="en-US" sz="2200" b="1" kern="1200">
                <a:solidFill>
                  <a:schemeClr val="accent1"/>
                </a:solidFill>
                <a:latin typeface="Times New Roman" pitchFamily="18" charset="0"/>
                <a:ea typeface="Tahoma" pitchFamily="34" charset="0"/>
                <a:cs typeface="Times New Roman" pitchFamily="18" charset="0"/>
              </a:rPr>
              <a:t>6.1 Hoạt động hợp tác quốc tế trong năm học 2019-2020</a:t>
            </a:r>
          </a:p>
        </p:txBody>
      </p:sp>
    </p:spTree>
    <p:extLst>
      <p:ext uri="{BB962C8B-B14F-4D97-AF65-F5344CB8AC3E}">
        <p14:creationId xmlns:p14="http://schemas.microsoft.com/office/powerpoint/2010/main" val="1563382708"/>
      </p:ext>
    </p:extLst>
  </p:cSld>
  <p:clrMapOvr>
    <a:masterClrMapping/>
  </p:clrMapOvr>
  <p:transition spd="slow" advClick="0">
    <p:push di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29183" y="3200400"/>
            <a:ext cx="8904514" cy="1041695"/>
          </a:xfrm>
          <a:prstGeom prst="rect">
            <a:avLst/>
          </a:prstGeom>
        </p:spPr>
        <p:txBody>
          <a:bodyPr wrap="square">
            <a:spAutoFit/>
          </a:bodyPr>
          <a:lstStyle/>
          <a:p>
            <a:pPr algn="ctr">
              <a:lnSpc>
                <a:spcPct val="150000"/>
              </a:lnSpc>
            </a:pPr>
            <a:r>
              <a:rPr lang="en-US" sz="4800" b="1" spc="50" smtClean="0">
                <a:ln w="19050">
                  <a:solidFill>
                    <a:schemeClr val="bg1"/>
                  </a:solidFill>
                </a:ln>
                <a:solidFill>
                  <a:srgbClr val="FF0000"/>
                </a:solidFill>
                <a:effectLst>
                  <a:outerShdw blurRad="38100" dist="38100" dir="2700000" algn="tl">
                    <a:srgbClr val="000000">
                      <a:alpha val="43137"/>
                    </a:srgbClr>
                  </a:outerShdw>
                </a:effectLst>
                <a:latin typeface="UTM American Sans" pitchFamily="18" charset="0"/>
              </a:rPr>
              <a:t>TRÂN TRỌNG CẢM ƠN</a:t>
            </a:r>
            <a:endParaRPr lang="en-US" sz="4800" b="1" spc="50">
              <a:ln w="19050">
                <a:solidFill>
                  <a:schemeClr val="bg1"/>
                </a:solidFill>
              </a:ln>
              <a:solidFill>
                <a:srgbClr val="FF0000"/>
              </a:solidFill>
              <a:effectLst>
                <a:outerShdw blurRad="38100" dist="38100" dir="2700000" algn="tl">
                  <a:srgbClr val="000000">
                    <a:alpha val="43137"/>
                  </a:srgbClr>
                </a:outerShdw>
              </a:effectLst>
              <a:latin typeface="UTM American Sans"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75689" y="838200"/>
            <a:ext cx="3259055" cy="2232522"/>
          </a:xfrm>
          <a:prstGeom prst="rect">
            <a:avLst/>
          </a:prstGeom>
        </p:spPr>
      </p:pic>
    </p:spTree>
    <p:extLst>
      <p:ext uri="{BB962C8B-B14F-4D97-AF65-F5344CB8AC3E}">
        <p14:creationId xmlns:p14="http://schemas.microsoft.com/office/powerpoint/2010/main" val="1927897315"/>
      </p:ext>
    </p:extLst>
  </p:cSld>
  <p:clrMapOvr>
    <a:masterClrMapping/>
  </p:clrMapOvr>
  <p:transition spd="slow" advClick="0">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heme1">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Times New Roman"/>
        <a:ea typeface=""/>
        <a:cs typeface=""/>
      </a:majorFont>
      <a:minorFont>
        <a:latin typeface="Times New Roman"/>
        <a:ea typeface=""/>
        <a:cs typeface=""/>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2412</TotalTime>
  <Words>4647</Words>
  <Application>Microsoft Office PowerPoint</Application>
  <PresentationFormat>On-screen Show (4:3)</PresentationFormat>
  <Paragraphs>318</Paragraphs>
  <Slides>49</Slides>
  <Notes>0</Notes>
  <HiddenSlides>1</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Theme1</vt:lpstr>
      <vt:lpstr>PowerPoint Presentation</vt:lpstr>
      <vt:lpstr>1. Về phương hướng nhiệm vụ năm học:</vt:lpstr>
      <vt:lpstr>2. Về Giải pháp thực hiện:</vt:lpstr>
      <vt:lpstr>3.1.1 Hệ đào tạo cao đẳng</vt:lpstr>
      <vt:lpstr>3.1.2. Hệ đào tạo Trung cấp chuyên nghiệp, Trung cấp, TC nghề </vt:lpstr>
      <vt:lpstr>3.2.1. Công tác giáo dục chính trị tư tưởng</vt:lpstr>
      <vt:lpstr>3.2.2. Công tác học tập nâng cao trình độ</vt:lpstr>
      <vt:lpstr>3.2.3. Các chỉ tiêu khác:</vt:lpstr>
      <vt:lpstr>Hội thảo chuyên đề ở tổ chuyên môn thuộc khoa</vt:lpstr>
      <vt:lpstr>Hội thảo chuyên đề ở tổ chuyên môn thuộc khoa</vt:lpstr>
      <vt:lpstr>Làm đồ dùng dạy học mới, bài giảng điện tử</vt:lpstr>
      <vt:lpstr>Làm đồ dùng dạy học mới, bài giảng điện tử</vt:lpstr>
      <vt:lpstr>Tuyển chọn, xét duyệt đề tài Khoa học – Công nghệ</vt:lpstr>
      <vt:lpstr>Các phong trào do công đoàn tổ chức: </vt:lpstr>
      <vt:lpstr>Các phong trào do công đoàn tổ chức: </vt:lpstr>
      <vt:lpstr>Kết quả các phong trào do Đoàn TN và Hội SV tổ chức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Trách nhiệm của Hiệu trưởng</vt:lpstr>
      <vt:lpstr>Trách nhiệm của Ban Chấp hành Công đoàn cơ sở</vt:lpstr>
      <vt:lpstr>Trách nhiệm của Người lao động</vt:lpstr>
      <vt:lpstr>PowerPoint Presentation</vt:lpstr>
      <vt:lpstr>PowerPoint Presentation</vt:lpstr>
      <vt:lpstr>PowerPoint Presentation</vt:lpstr>
      <vt:lpstr>2.1 Công tác đào tạo:</vt:lpstr>
      <vt:lpstr>2.1 Công tác đào tạo:</vt:lpstr>
      <vt:lpstr>2.1 Công tác đào tạo:</vt:lpstr>
      <vt:lpstr>2.2. Công tác khảo thí và đảm bảo chất lượng:</vt:lpstr>
      <vt:lpstr>2.2. Công tác khảo thí và đảm bảo chất lượng:</vt:lpstr>
      <vt:lpstr>2.3. Công tác Học sinh sinh viên:</vt:lpstr>
      <vt:lpstr>2.3. Công tác Học sinh sinh viên:</vt:lpstr>
      <vt:lpstr>2.4. Công tác quan hệ doanh nghiệp và giới thiệu việc làm</vt:lpstr>
      <vt:lpstr> 3.1 Đổi mới công tác quản trị Nhà trường:</vt:lpstr>
      <vt:lpstr> 3.2 Đổi mới công tác giáo dục nghề nghiệp theo xu hướng hội nhập:</vt:lpstr>
      <vt:lpstr> 3.2 Đổi mới công tác giáo dục nghề nghiệp theo xu hướng hội nhập:</vt:lpstr>
      <vt:lpstr>PowerPoint Presentation</vt:lpstr>
      <vt:lpstr>PowerPoint Presentation</vt:lpstr>
      <vt:lpstr>PowerPoint Presentation</vt:lpstr>
      <vt:lpstr>6.1 Hoạt động khoa học công nghệ</vt:lpstr>
      <vt:lpstr>6.1 Hoạt động khoa học công nghệ</vt:lpstr>
      <vt:lpstr>6.1 Hoạt động hợp tác quốc tế trong năm học 2019-2020</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 7</dc:creator>
  <cp:lastModifiedBy>TDUNG-VT</cp:lastModifiedBy>
  <cp:revision>300</cp:revision>
  <dcterms:created xsi:type="dcterms:W3CDTF">2015-01-14T14:57:04Z</dcterms:created>
  <dcterms:modified xsi:type="dcterms:W3CDTF">2019-10-23T22:47:51Z</dcterms:modified>
</cp:coreProperties>
</file>